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1143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400" r:id="rId15"/>
    <p:sldId id="1062" r:id="rId16"/>
    <p:sldId id="1356" r:id="rId17"/>
    <p:sldId id="1401" r:id="rId18"/>
    <p:sldId id="1064" r:id="rId19"/>
    <p:sldId id="1065" r:id="rId20"/>
    <p:sldId id="1066" r:id="rId21"/>
    <p:sldId id="1053" r:id="rId22"/>
    <p:sldId id="407" r:id="rId23"/>
    <p:sldId id="412" r:id="rId24"/>
    <p:sldId id="1412" r:id="rId25"/>
    <p:sldId id="1402" r:id="rId26"/>
    <p:sldId id="1069" r:id="rId27"/>
    <p:sldId id="1070" r:id="rId28"/>
    <p:sldId id="1049" r:id="rId29"/>
    <p:sldId id="284" r:id="rId30"/>
    <p:sldId id="285" r:id="rId31"/>
    <p:sldId id="287" r:id="rId32"/>
    <p:sldId id="288" r:id="rId33"/>
    <p:sldId id="286" r:id="rId34"/>
    <p:sldId id="294" r:id="rId35"/>
    <p:sldId id="290" r:id="rId36"/>
    <p:sldId id="291" r:id="rId37"/>
    <p:sldId id="954" r:id="rId38"/>
    <p:sldId id="1403" r:id="rId39"/>
    <p:sldId id="1404" r:id="rId40"/>
    <p:sldId id="1073" r:id="rId41"/>
    <p:sldId id="1164" r:id="rId42"/>
    <p:sldId id="1405" r:id="rId43"/>
    <p:sldId id="1273" r:id="rId44"/>
    <p:sldId id="1274" r:id="rId45"/>
    <p:sldId id="1275" r:id="rId46"/>
    <p:sldId id="431" r:id="rId47"/>
    <p:sldId id="1271" r:id="rId48"/>
    <p:sldId id="1166" r:id="rId49"/>
    <p:sldId id="1078" r:id="rId50"/>
    <p:sldId id="1411" r:id="rId51"/>
    <p:sldId id="435" r:id="rId52"/>
    <p:sldId id="437" r:id="rId53"/>
    <p:sldId id="1276" r:id="rId54"/>
    <p:sldId id="1084" r:id="rId55"/>
    <p:sldId id="1355" r:id="rId56"/>
    <p:sldId id="1408" r:id="rId57"/>
    <p:sldId id="1406" r:id="rId58"/>
    <p:sldId id="1407" r:id="rId59"/>
    <p:sldId id="1397" r:id="rId60"/>
    <p:sldId id="1329" r:id="rId61"/>
    <p:sldId id="450" r:id="rId62"/>
    <p:sldId id="417" r:id="rId63"/>
    <p:sldId id="1163" r:id="rId64"/>
    <p:sldId id="1001" r:id="rId65"/>
    <p:sldId id="1086" r:id="rId66"/>
    <p:sldId id="1091" r:id="rId67"/>
    <p:sldId id="1409" r:id="rId68"/>
    <p:sldId id="1067" r:id="rId69"/>
    <p:sldId id="939" r:id="rId70"/>
    <p:sldId id="1180" r:id="rId71"/>
    <p:sldId id="1410" r:id="rId72"/>
    <p:sldId id="1336" r:id="rId73"/>
    <p:sldId id="1310" r:id="rId74"/>
    <p:sldId id="1335" r:id="rId75"/>
    <p:sldId id="1337" r:id="rId76"/>
    <p:sldId id="973" r:id="rId77"/>
    <p:sldId id="1172" r:id="rId78"/>
    <p:sldId id="1093" r:id="rId79"/>
    <p:sldId id="1094" r:id="rId8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E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523C0-96DD-4B0B-B03E-D6BA218E91D1}" v="996" dt="2025-07-11T02:09:26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</pc:sldChg>
    </pc:docChg>
  </pc:docChgLst>
  <pc:docChgLst>
    <pc:chgData name="Biersach, David" userId="14a9feb0-85a7-4da4-be8a-c1e22b637acc" providerId="ADAL" clId="{84F1D59E-ADF9-4373-A137-EAAD74D6F582}"/>
    <pc:docChg chg="custSel modSld">
      <pc:chgData name="Biersach, David" userId="14a9feb0-85a7-4da4-be8a-c1e22b637acc" providerId="ADAL" clId="{84F1D59E-ADF9-4373-A137-EAAD74D6F582}" dt="2022-07-06T13:45:23.881" v="278" actId="20577"/>
      <pc:docMkLst>
        <pc:docMk/>
      </pc:docMkLst>
      <pc:sldChg chg="modSp">
        <pc:chgData name="Biersach, David" userId="14a9feb0-85a7-4da4-be8a-c1e22b637acc" providerId="ADAL" clId="{84F1D59E-ADF9-4373-A137-EAAD74D6F582}" dt="2022-07-06T13:02:35.289" v="4" actId="113"/>
        <pc:sldMkLst>
          <pc:docMk/>
          <pc:sldMk cId="1050559860" sldId="427"/>
        </pc:sldMkLst>
      </pc:sldChg>
      <pc:sldChg chg="addSp modSp mod modAnim">
        <pc:chgData name="Biersach, David" userId="14a9feb0-85a7-4da4-be8a-c1e22b637acc" providerId="ADAL" clId="{84F1D59E-ADF9-4373-A137-EAAD74D6F582}" dt="2022-07-06T13:22:08.574" v="189" actId="20577"/>
        <pc:sldMkLst>
          <pc:docMk/>
          <pc:sldMk cId="2533147528" sldId="432"/>
        </pc:sldMkLst>
      </pc:sldChg>
      <pc:sldChg chg="modSp mod">
        <pc:chgData name="Biersach, David" userId="14a9feb0-85a7-4da4-be8a-c1e22b637acc" providerId="ADAL" clId="{84F1D59E-ADF9-4373-A137-EAAD74D6F582}" dt="2022-07-06T13:02:33.725" v="1" actId="27636"/>
        <pc:sldMkLst>
          <pc:docMk/>
          <pc:sldMk cId="3392887347" sldId="973"/>
        </pc:sldMkLst>
      </pc:sldChg>
      <pc:sldChg chg="modSp mod">
        <pc:chgData name="Biersach, David" userId="14a9feb0-85a7-4da4-be8a-c1e22b637acc" providerId="ADAL" clId="{84F1D59E-ADF9-4373-A137-EAAD74D6F582}" dt="2022-07-06T13:02:33.725" v="2" actId="27636"/>
        <pc:sldMkLst>
          <pc:docMk/>
          <pc:sldMk cId="260747807" sldId="1008"/>
        </pc:sldMkLst>
      </pc:sldChg>
      <pc:sldChg chg="modSp mod">
        <pc:chgData name="Biersach, David" userId="14a9feb0-85a7-4da4-be8a-c1e22b637acc" providerId="ADAL" clId="{84F1D59E-ADF9-4373-A137-EAAD74D6F582}" dt="2022-07-06T13:44:27.488" v="243" actId="20577"/>
        <pc:sldMkLst>
          <pc:docMk/>
          <pc:sldMk cId="2402609927" sldId="1009"/>
        </pc:sldMkLst>
      </pc:sldChg>
      <pc:sldChg chg="addSp modSp mod modAnim">
        <pc:chgData name="Biersach, David" userId="14a9feb0-85a7-4da4-be8a-c1e22b637acc" providerId="ADAL" clId="{84F1D59E-ADF9-4373-A137-EAAD74D6F582}" dt="2022-07-06T13:23:06.417" v="191" actId="12789"/>
        <pc:sldMkLst>
          <pc:docMk/>
          <pc:sldMk cId="3218414506" sldId="1055"/>
        </pc:sldMkLst>
      </pc:sldChg>
      <pc:sldChg chg="modSp mod">
        <pc:chgData name="Biersach, David" userId="14a9feb0-85a7-4da4-be8a-c1e22b637acc" providerId="ADAL" clId="{84F1D59E-ADF9-4373-A137-EAAD74D6F582}" dt="2022-07-06T13:44:49.964" v="257" actId="20577"/>
        <pc:sldMkLst>
          <pc:docMk/>
          <pc:sldMk cId="1487167928" sldId="1056"/>
        </pc:sldMkLst>
      </pc:sldChg>
      <pc:sldChg chg="addSp modSp mod modAnim">
        <pc:chgData name="Biersach, David" userId="14a9feb0-85a7-4da4-be8a-c1e22b637acc" providerId="ADAL" clId="{84F1D59E-ADF9-4373-A137-EAAD74D6F582}" dt="2022-07-06T13:25:12.522" v="219"/>
        <pc:sldMkLst>
          <pc:docMk/>
          <pc:sldMk cId="1299562533" sldId="1077"/>
        </pc:sldMkLst>
      </pc:sldChg>
      <pc:sldChg chg="modSp mod">
        <pc:chgData name="Biersach, David" userId="14a9feb0-85a7-4da4-be8a-c1e22b637acc" providerId="ADAL" clId="{84F1D59E-ADF9-4373-A137-EAAD74D6F582}" dt="2022-07-06T13:45:14.058" v="264" actId="20577"/>
        <pc:sldMkLst>
          <pc:docMk/>
          <pc:sldMk cId="2548236520" sldId="1093"/>
        </pc:sldMkLst>
      </pc:sldChg>
      <pc:sldChg chg="modSp mod">
        <pc:chgData name="Biersach, David" userId="14a9feb0-85a7-4da4-be8a-c1e22b637acc" providerId="ADAL" clId="{84F1D59E-ADF9-4373-A137-EAAD74D6F582}" dt="2022-07-06T13:45:23.881" v="278" actId="20577"/>
        <pc:sldMkLst>
          <pc:docMk/>
          <pc:sldMk cId="3011963456" sldId="1094"/>
        </pc:sldMkLst>
      </pc:sldChg>
      <pc:sldChg chg="addSp modSp mod modAnim">
        <pc:chgData name="Biersach, David" userId="14a9feb0-85a7-4da4-be8a-c1e22b637acc" providerId="ADAL" clId="{84F1D59E-ADF9-4373-A137-EAAD74D6F582}" dt="2022-07-06T13:42:32.326" v="236"/>
        <pc:sldMkLst>
          <pc:docMk/>
          <pc:sldMk cId="3252063357" sldId="1166"/>
        </pc:sldMkLst>
      </pc:sldChg>
      <pc:sldChg chg="modSp mod">
        <pc:chgData name="Biersach, David" userId="14a9feb0-85a7-4da4-be8a-c1e22b637acc" providerId="ADAL" clId="{84F1D59E-ADF9-4373-A137-EAAD74D6F582}" dt="2022-07-06T13:44:33.142" v="250" actId="20577"/>
        <pc:sldMkLst>
          <pc:docMk/>
          <pc:sldMk cId="3872214090" sldId="1170"/>
        </pc:sldMkLst>
      </pc:sldChg>
      <pc:sldChg chg="modSp mod">
        <pc:chgData name="Biersach, David" userId="14a9feb0-85a7-4da4-be8a-c1e22b637acc" providerId="ADAL" clId="{84F1D59E-ADF9-4373-A137-EAAD74D6F582}" dt="2022-07-06T13:45:19.914" v="271" actId="20577"/>
        <pc:sldMkLst>
          <pc:docMk/>
          <pc:sldMk cId="3660515264" sldId="1171"/>
        </pc:sldMkLst>
      </pc:sldChg>
    </pc:docChg>
  </pc:docChgLst>
  <pc:docChgLst>
    <pc:chgData name="Biersach, David" userId="14a9feb0-85a7-4da4-be8a-c1e22b637acc" providerId="ADAL" clId="{7E8523C0-96DD-4B0B-B03E-D6BA218E91D1}"/>
    <pc:docChg chg="undo custSel addSld delSld modSld">
      <pc:chgData name="Biersach, David" userId="14a9feb0-85a7-4da4-be8a-c1e22b637acc" providerId="ADAL" clId="{7E8523C0-96DD-4B0B-B03E-D6BA218E91D1}" dt="2025-07-11T02:09:26.683" v="2270"/>
      <pc:docMkLst>
        <pc:docMk/>
      </pc:docMkLst>
      <pc:sldChg chg="addSp modSp mod modAnim">
        <pc:chgData name="Biersach, David" userId="14a9feb0-85a7-4da4-be8a-c1e22b637acc" providerId="ADAL" clId="{7E8523C0-96DD-4B0B-B03E-D6BA218E91D1}" dt="2025-07-09T16:22:05.452" v="835"/>
        <pc:sldMkLst>
          <pc:docMk/>
          <pc:sldMk cId="2590014129" sldId="418"/>
        </pc:sldMkLst>
        <pc:picChg chg="add mod">
          <ac:chgData name="Biersach, David" userId="14a9feb0-85a7-4da4-be8a-c1e22b637acc" providerId="ADAL" clId="{7E8523C0-96DD-4B0B-B03E-D6BA218E91D1}" dt="2025-07-09T16:22:00.340" v="833" actId="14100"/>
          <ac:picMkLst>
            <pc:docMk/>
            <pc:sldMk cId="2590014129" sldId="418"/>
            <ac:picMk id="2" creationId="{A80C2F6E-F471-8543-0FE7-0DD99346D847}"/>
          </ac:picMkLst>
        </pc:picChg>
      </pc:sldChg>
      <pc:sldChg chg="modSp mod modAnim">
        <pc:chgData name="Biersach, David" userId="14a9feb0-85a7-4da4-be8a-c1e22b637acc" providerId="ADAL" clId="{7E8523C0-96DD-4B0B-B03E-D6BA218E91D1}" dt="2025-07-10T01:58:14.448" v="2034"/>
        <pc:sldMkLst>
          <pc:docMk/>
          <pc:sldMk cId="1050559860" sldId="427"/>
        </pc:sldMkLst>
        <pc:spChg chg="mod">
          <ac:chgData name="Biersach, David" userId="14a9feb0-85a7-4da4-be8a-c1e22b637acc" providerId="ADAL" clId="{7E8523C0-96DD-4B0B-B03E-D6BA218E91D1}" dt="2025-07-10T01:56:34.385" v="2020" actId="14100"/>
          <ac:spMkLst>
            <pc:docMk/>
            <pc:sldMk cId="1050559860" sldId="427"/>
            <ac:spMk id="43" creationId="{7C1D795E-556A-43F9-9818-FF8B4D69BF3F}"/>
          </ac:spMkLst>
        </pc:spChg>
        <pc:spChg chg="mod">
          <ac:chgData name="Biersach, David" userId="14a9feb0-85a7-4da4-be8a-c1e22b637acc" providerId="ADAL" clId="{7E8523C0-96DD-4B0B-B03E-D6BA218E91D1}" dt="2025-07-10T01:57:59.620" v="2031" actId="14100"/>
          <ac:spMkLst>
            <pc:docMk/>
            <pc:sldMk cId="1050559860" sldId="427"/>
            <ac:spMk id="44" creationId="{466942B3-8390-4402-9715-D10FB11E811F}"/>
          </ac:spMkLst>
        </pc:spChg>
        <pc:cxnChg chg="mod">
          <ac:chgData name="Biersach, David" userId="14a9feb0-85a7-4da4-be8a-c1e22b637acc" providerId="ADAL" clId="{7E8523C0-96DD-4B0B-B03E-D6BA218E91D1}" dt="2025-07-10T01:58:01.985" v="2032" actId="14100"/>
          <ac:cxnSpMkLst>
            <pc:docMk/>
            <pc:sldMk cId="1050559860" sldId="427"/>
            <ac:cxnSpMk id="9" creationId="{2E2D21BD-FDC6-1A0B-7089-50DAA2A4EBE5}"/>
          </ac:cxnSpMkLst>
        </pc:cxnChg>
      </pc:sldChg>
      <pc:sldChg chg="addSp delSp modSp mod modAnim">
        <pc:chgData name="Biersach, David" userId="14a9feb0-85a7-4da4-be8a-c1e22b637acc" providerId="ADAL" clId="{7E8523C0-96DD-4B0B-B03E-D6BA218E91D1}" dt="2025-07-10T02:01:30.304" v="2057" actId="114"/>
        <pc:sldMkLst>
          <pc:docMk/>
          <pc:sldMk cId="4282480870" sldId="431"/>
        </pc:sldMkLst>
        <pc:spChg chg="add mod">
          <ac:chgData name="Biersach, David" userId="14a9feb0-85a7-4da4-be8a-c1e22b637acc" providerId="ADAL" clId="{7E8523C0-96DD-4B0B-B03E-D6BA218E91D1}" dt="2025-07-10T01:08:35.970" v="1086"/>
          <ac:spMkLst>
            <pc:docMk/>
            <pc:sldMk cId="4282480870" sldId="431"/>
            <ac:spMk id="3" creationId="{A5462C2D-986D-6E9F-1FE6-B65630F3F5DD}"/>
          </ac:spMkLst>
        </pc:spChg>
        <pc:spChg chg="del">
          <ac:chgData name="Biersach, David" userId="14a9feb0-85a7-4da4-be8a-c1e22b637acc" providerId="ADAL" clId="{7E8523C0-96DD-4B0B-B03E-D6BA218E91D1}" dt="2025-07-10T01:08:35.593" v="1085" actId="478"/>
          <ac:spMkLst>
            <pc:docMk/>
            <pc:sldMk cId="4282480870" sldId="431"/>
            <ac:spMk id="5" creationId="{FCE96647-A52B-4543-9359-821F2AAB9967}"/>
          </ac:spMkLst>
        </pc:spChg>
        <pc:spChg chg="mod">
          <ac:chgData name="Biersach, David" userId="14a9feb0-85a7-4da4-be8a-c1e22b637acc" providerId="ADAL" clId="{7E8523C0-96DD-4B0B-B03E-D6BA218E91D1}" dt="2025-07-10T01:09:53.760" v="1096" actId="20577"/>
          <ac:spMkLst>
            <pc:docMk/>
            <pc:sldMk cId="4282480870" sldId="431"/>
            <ac:spMk id="14" creationId="{4EEF9221-EB2B-40EE-BAE1-4D8BB79D55C4}"/>
          </ac:spMkLst>
        </pc:spChg>
        <pc:spChg chg="mod">
          <ac:chgData name="Biersach, David" userId="14a9feb0-85a7-4da4-be8a-c1e22b637acc" providerId="ADAL" clId="{7E8523C0-96DD-4B0B-B03E-D6BA218E91D1}" dt="2025-07-10T01:08:45.835" v="1088" actId="1076"/>
          <ac:spMkLst>
            <pc:docMk/>
            <pc:sldMk cId="4282480870" sldId="431"/>
            <ac:spMk id="19" creationId="{DDD42604-98CC-49DF-8B53-D84E12C622B0}"/>
          </ac:spMkLst>
        </pc:spChg>
        <pc:spChg chg="del mod">
          <ac:chgData name="Biersach, David" userId="14a9feb0-85a7-4da4-be8a-c1e22b637acc" providerId="ADAL" clId="{7E8523C0-96DD-4B0B-B03E-D6BA218E91D1}" dt="2025-07-10T01:09:06.886" v="1089" actId="478"/>
          <ac:spMkLst>
            <pc:docMk/>
            <pc:sldMk cId="4282480870" sldId="431"/>
            <ac:spMk id="23" creationId="{86C1095C-A261-4122-BF96-B6FC7DE6F633}"/>
          </ac:spMkLst>
        </pc:spChg>
        <pc:spChg chg="mod">
          <ac:chgData name="Biersach, David" userId="14a9feb0-85a7-4da4-be8a-c1e22b637acc" providerId="ADAL" clId="{7E8523C0-96DD-4B0B-B03E-D6BA218E91D1}" dt="2025-07-10T02:01:30.304" v="2057" actId="114"/>
          <ac:spMkLst>
            <pc:docMk/>
            <pc:sldMk cId="4282480870" sldId="431"/>
            <ac:spMk id="25" creationId="{58E32041-E031-4E6A-BC4B-4D72DC21F325}"/>
          </ac:spMkLst>
        </pc:spChg>
      </pc:sldChg>
      <pc:sldChg chg="addSp modSp mod modAnim">
        <pc:chgData name="Biersach, David" userId="14a9feb0-85a7-4da4-be8a-c1e22b637acc" providerId="ADAL" clId="{7E8523C0-96DD-4B0B-B03E-D6BA218E91D1}" dt="2025-07-10T02:00:08.444" v="2038"/>
        <pc:sldMkLst>
          <pc:docMk/>
          <pc:sldMk cId="2533147528" sldId="432"/>
        </pc:sldMkLst>
        <pc:spChg chg="add mod">
          <ac:chgData name="Biersach, David" userId="14a9feb0-85a7-4da4-be8a-c1e22b637acc" providerId="ADAL" clId="{7E8523C0-96DD-4B0B-B03E-D6BA218E91D1}" dt="2025-07-10T01:06:07.198" v="1044" actId="1076"/>
          <ac:spMkLst>
            <pc:docMk/>
            <pc:sldMk cId="2533147528" sldId="432"/>
            <ac:spMk id="6" creationId="{F41E4128-F678-33FA-42A8-D58EED808B86}"/>
          </ac:spMkLst>
        </pc:spChg>
        <pc:spChg chg="add mod">
          <ac:chgData name="Biersach, David" userId="14a9feb0-85a7-4da4-be8a-c1e22b637acc" providerId="ADAL" clId="{7E8523C0-96DD-4B0B-B03E-D6BA218E91D1}" dt="2025-07-10T01:59:29.998" v="2036" actId="1076"/>
          <ac:spMkLst>
            <pc:docMk/>
            <pc:sldMk cId="2533147528" sldId="432"/>
            <ac:spMk id="7" creationId="{57F2B7FC-8E1F-588D-A06F-A2BEE66F246F}"/>
          </ac:spMkLst>
        </pc:spChg>
        <pc:spChg chg="mod">
          <ac:chgData name="Biersach, David" userId="14a9feb0-85a7-4da4-be8a-c1e22b637acc" providerId="ADAL" clId="{7E8523C0-96DD-4B0B-B03E-D6BA218E91D1}" dt="2025-07-10T01:00:13.604" v="1003" actId="6549"/>
          <ac:spMkLst>
            <pc:docMk/>
            <pc:sldMk cId="2533147528" sldId="432"/>
            <ac:spMk id="12" creationId="{F43B7490-0354-46E3-918E-A319009A0EDA}"/>
          </ac:spMkLst>
        </pc:spChg>
      </pc:sldChg>
      <pc:sldChg chg="modSp mod">
        <pc:chgData name="Biersach, David" userId="14a9feb0-85a7-4da4-be8a-c1e22b637acc" providerId="ADAL" clId="{7E8523C0-96DD-4B0B-B03E-D6BA218E91D1}" dt="2025-07-09T15:49:57.326" v="3" actId="27636"/>
        <pc:sldMkLst>
          <pc:docMk/>
          <pc:sldMk cId="727412074" sldId="1011"/>
        </pc:sldMkLst>
        <pc:spChg chg="mod">
          <ac:chgData name="Biersach, David" userId="14a9feb0-85a7-4da4-be8a-c1e22b637acc" providerId="ADAL" clId="{7E8523C0-96DD-4B0B-B03E-D6BA218E91D1}" dt="2025-07-09T15:49:57.326" v="3" actId="27636"/>
          <ac:spMkLst>
            <pc:docMk/>
            <pc:sldMk cId="727412074" sldId="1011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7E8523C0-96DD-4B0B-B03E-D6BA218E91D1}" dt="2025-07-10T01:20:17.496" v="1271" actId="1076"/>
        <pc:sldMkLst>
          <pc:docMk/>
          <pc:sldMk cId="529513825" sldId="1049"/>
        </pc:sldMkLst>
        <pc:spChg chg="add mod">
          <ac:chgData name="Biersach, David" userId="14a9feb0-85a7-4da4-be8a-c1e22b637acc" providerId="ADAL" clId="{7E8523C0-96DD-4B0B-B03E-D6BA218E91D1}" dt="2025-07-10T01:16:11.654" v="1230" actId="1035"/>
          <ac:spMkLst>
            <pc:docMk/>
            <pc:sldMk cId="529513825" sldId="1049"/>
            <ac:spMk id="3" creationId="{3FDF53FB-5DFF-50A5-2520-91CBC88E7AB2}"/>
          </ac:spMkLst>
        </pc:spChg>
        <pc:spChg chg="add mod">
          <ac:chgData name="Biersach, David" userId="14a9feb0-85a7-4da4-be8a-c1e22b637acc" providerId="ADAL" clId="{7E8523C0-96DD-4B0B-B03E-D6BA218E91D1}" dt="2025-07-10T01:15:31.084" v="1184" actId="1037"/>
          <ac:spMkLst>
            <pc:docMk/>
            <pc:sldMk cId="529513825" sldId="1049"/>
            <ac:spMk id="7" creationId="{B3063AC2-AD38-4111-27C1-589C18739A8E}"/>
          </ac:spMkLst>
        </pc:spChg>
        <pc:spChg chg="add mod">
          <ac:chgData name="Biersach, David" userId="14a9feb0-85a7-4da4-be8a-c1e22b637acc" providerId="ADAL" clId="{7E8523C0-96DD-4B0B-B03E-D6BA218E91D1}" dt="2025-07-10T01:17:55.995" v="1238" actId="208"/>
          <ac:spMkLst>
            <pc:docMk/>
            <pc:sldMk cId="529513825" sldId="1049"/>
            <ac:spMk id="17" creationId="{C8F813FA-DE39-C38A-ECBA-9EAAACA5B7B9}"/>
          </ac:spMkLst>
        </pc:spChg>
        <pc:spChg chg="add mod">
          <ac:chgData name="Biersach, David" userId="14a9feb0-85a7-4da4-be8a-c1e22b637acc" providerId="ADAL" clId="{7E8523C0-96DD-4B0B-B03E-D6BA218E91D1}" dt="2025-07-10T01:18:04.564" v="1242" actId="14100"/>
          <ac:spMkLst>
            <pc:docMk/>
            <pc:sldMk cId="529513825" sldId="1049"/>
            <ac:spMk id="18" creationId="{4D9CAF8D-81FC-4EDF-F740-9F008C8B8F93}"/>
          </ac:spMkLst>
        </pc:spChg>
        <pc:spChg chg="add mod">
          <ac:chgData name="Biersach, David" userId="14a9feb0-85a7-4da4-be8a-c1e22b637acc" providerId="ADAL" clId="{7E8523C0-96DD-4B0B-B03E-D6BA218E91D1}" dt="2025-07-10T01:19:42.128" v="1266" actId="1076"/>
          <ac:spMkLst>
            <pc:docMk/>
            <pc:sldMk cId="529513825" sldId="1049"/>
            <ac:spMk id="19" creationId="{F3C2C4B5-2248-052E-5CEB-02A0850E8249}"/>
          </ac:spMkLst>
        </pc:spChg>
        <pc:spChg chg="add mod">
          <ac:chgData name="Biersach, David" userId="14a9feb0-85a7-4da4-be8a-c1e22b637acc" providerId="ADAL" clId="{7E8523C0-96DD-4B0B-B03E-D6BA218E91D1}" dt="2025-07-10T01:20:17.496" v="1271" actId="1076"/>
          <ac:spMkLst>
            <pc:docMk/>
            <pc:sldMk cId="529513825" sldId="1049"/>
            <ac:spMk id="20" creationId="{1A7EABC4-E34D-703E-7D35-E58D4C828321}"/>
          </ac:spMkLst>
        </pc:spChg>
        <pc:cxnChg chg="add mod">
          <ac:chgData name="Biersach, David" userId="14a9feb0-85a7-4da4-be8a-c1e22b637acc" providerId="ADAL" clId="{7E8523C0-96DD-4B0B-B03E-D6BA218E91D1}" dt="2025-07-10T01:16:36.263" v="1233" actId="208"/>
          <ac:cxnSpMkLst>
            <pc:docMk/>
            <pc:sldMk cId="529513825" sldId="1049"/>
            <ac:cxnSpMk id="9" creationId="{BDAA3018-BFBF-86D7-AD4E-820F22470178}"/>
          </ac:cxnSpMkLst>
        </pc:cxnChg>
      </pc:sldChg>
      <pc:sldChg chg="addSp delSp modSp mod modAnim">
        <pc:chgData name="Biersach, David" userId="14a9feb0-85a7-4da4-be8a-c1e22b637acc" providerId="ADAL" clId="{7E8523C0-96DD-4B0B-B03E-D6BA218E91D1}" dt="2025-07-10T01:04:48.818" v="1026" actId="1036"/>
        <pc:sldMkLst>
          <pc:docMk/>
          <pc:sldMk cId="3218414506" sldId="1055"/>
        </pc:sldMkLst>
        <pc:spChg chg="add mod">
          <ac:chgData name="Biersach, David" userId="14a9feb0-85a7-4da4-be8a-c1e22b637acc" providerId="ADAL" clId="{7E8523C0-96DD-4B0B-B03E-D6BA218E91D1}" dt="2025-07-09T15:52:29.721" v="55" actId="1037"/>
          <ac:spMkLst>
            <pc:docMk/>
            <pc:sldMk cId="3218414506" sldId="1055"/>
            <ac:spMk id="5" creationId="{2048324C-9B1F-1229-D578-C4FC7DCFBFD1}"/>
          </ac:spMkLst>
        </pc:spChg>
        <pc:spChg chg="add mod">
          <ac:chgData name="Biersach, David" userId="14a9feb0-85a7-4da4-be8a-c1e22b637acc" providerId="ADAL" clId="{7E8523C0-96DD-4B0B-B03E-D6BA218E91D1}" dt="2025-07-09T15:52:21.286" v="47" actId="1035"/>
          <ac:spMkLst>
            <pc:docMk/>
            <pc:sldMk cId="3218414506" sldId="1055"/>
            <ac:spMk id="7" creationId="{93A15CAC-D1F5-B90B-EF28-6E50FFD18B05}"/>
          </ac:spMkLst>
        </pc:spChg>
        <pc:spChg chg="mod">
          <ac:chgData name="Biersach, David" userId="14a9feb0-85a7-4da4-be8a-c1e22b637acc" providerId="ADAL" clId="{7E8523C0-96DD-4B0B-B03E-D6BA218E91D1}" dt="2025-07-10T01:04:48.818" v="1026" actId="1036"/>
          <ac:spMkLst>
            <pc:docMk/>
            <pc:sldMk cId="3218414506" sldId="1055"/>
            <ac:spMk id="9" creationId="{6877FD4B-02C8-4D14-80A3-55B404025BD8}"/>
          </ac:spMkLst>
        </pc:spChg>
        <pc:spChg chg="add mod">
          <ac:chgData name="Biersach, David" userId="14a9feb0-85a7-4da4-be8a-c1e22b637acc" providerId="ADAL" clId="{7E8523C0-96DD-4B0B-B03E-D6BA218E91D1}" dt="2025-07-09T15:58:41.775" v="457" actId="6549"/>
          <ac:spMkLst>
            <pc:docMk/>
            <pc:sldMk cId="3218414506" sldId="1055"/>
            <ac:spMk id="11" creationId="{A43553BE-2BF3-B812-A351-11D29F5FAA9D}"/>
          </ac:spMkLst>
        </pc:spChg>
        <pc:spChg chg="add mod">
          <ac:chgData name="Biersach, David" userId="14a9feb0-85a7-4da4-be8a-c1e22b637acc" providerId="ADAL" clId="{7E8523C0-96DD-4B0B-B03E-D6BA218E91D1}" dt="2025-07-09T15:57:12.700" v="366" actId="12788"/>
          <ac:spMkLst>
            <pc:docMk/>
            <pc:sldMk cId="3218414506" sldId="1055"/>
            <ac:spMk id="14" creationId="{CB8048E1-DF4D-AD2C-AFDA-F15A866125E9}"/>
          </ac:spMkLst>
        </pc:spChg>
        <pc:spChg chg="add mod">
          <ac:chgData name="Biersach, David" userId="14a9feb0-85a7-4da4-be8a-c1e22b637acc" providerId="ADAL" clId="{7E8523C0-96DD-4B0B-B03E-D6BA218E91D1}" dt="2025-07-09T15:57:12.700" v="366" actId="12788"/>
          <ac:spMkLst>
            <pc:docMk/>
            <pc:sldMk cId="3218414506" sldId="1055"/>
            <ac:spMk id="15" creationId="{66A79CB0-1E7E-E9AB-992C-53E8A76D520A}"/>
          </ac:spMkLst>
        </pc:spChg>
        <pc:spChg chg="mod">
          <ac:chgData name="Biersach, David" userId="14a9feb0-85a7-4da4-be8a-c1e22b637acc" providerId="ADAL" clId="{7E8523C0-96DD-4B0B-B03E-D6BA218E91D1}" dt="2025-07-09T15:56:09.196" v="319" actId="1036"/>
          <ac:spMkLst>
            <pc:docMk/>
            <pc:sldMk cId="3218414506" sldId="1055"/>
            <ac:spMk id="45" creationId="{94A2C320-04E3-4ED4-A39C-6E253CCCA78D}"/>
          </ac:spMkLst>
        </pc:spChg>
        <pc:spChg chg="mod">
          <ac:chgData name="Biersach, David" userId="14a9feb0-85a7-4da4-be8a-c1e22b637acc" providerId="ADAL" clId="{7E8523C0-96DD-4B0B-B03E-D6BA218E91D1}" dt="2025-07-09T15:56:18.291" v="329" actId="1035"/>
          <ac:spMkLst>
            <pc:docMk/>
            <pc:sldMk cId="3218414506" sldId="1055"/>
            <ac:spMk id="46" creationId="{1F1BAB6E-25DD-465B-90CF-56A76584ADF5}"/>
          </ac:spMkLst>
        </pc:spChg>
        <pc:spChg chg="mod">
          <ac:chgData name="Biersach, David" userId="14a9feb0-85a7-4da4-be8a-c1e22b637acc" providerId="ADAL" clId="{7E8523C0-96DD-4B0B-B03E-D6BA218E91D1}" dt="2025-07-09T15:56:25.779" v="336" actId="1035"/>
          <ac:spMkLst>
            <pc:docMk/>
            <pc:sldMk cId="3218414506" sldId="1055"/>
            <ac:spMk id="47" creationId="{9F82831D-9CB3-4191-B9EC-AC8356B64B77}"/>
          </ac:spMkLst>
        </pc:spChg>
        <pc:spChg chg="mod">
          <ac:chgData name="Biersach, David" userId="14a9feb0-85a7-4da4-be8a-c1e22b637acc" providerId="ADAL" clId="{7E8523C0-96DD-4B0B-B03E-D6BA218E91D1}" dt="2025-07-09T15:56:33.185" v="341" actId="1036"/>
          <ac:spMkLst>
            <pc:docMk/>
            <pc:sldMk cId="3218414506" sldId="1055"/>
            <ac:spMk id="48" creationId="{ABCA0F27-63ED-4CC5-B1DA-94C8ECEC81AE}"/>
          </ac:spMkLst>
        </pc:spChg>
        <pc:spChg chg="mod">
          <ac:chgData name="Biersach, David" userId="14a9feb0-85a7-4da4-be8a-c1e22b637acc" providerId="ADAL" clId="{7E8523C0-96DD-4B0B-B03E-D6BA218E91D1}" dt="2025-07-09T15:59:09.263" v="469" actId="114"/>
          <ac:spMkLst>
            <pc:docMk/>
            <pc:sldMk cId="3218414506" sldId="1055"/>
            <ac:spMk id="61" creationId="{71531145-D824-407D-9EEB-B0D2C6ECEBB7}"/>
          </ac:spMkLst>
        </pc:spChg>
        <pc:spChg chg="mod">
          <ac:chgData name="Biersach, David" userId="14a9feb0-85a7-4da4-be8a-c1e22b637acc" providerId="ADAL" clId="{7E8523C0-96DD-4B0B-B03E-D6BA218E91D1}" dt="2025-07-09T15:58:50.190" v="466" actId="20577"/>
          <ac:spMkLst>
            <pc:docMk/>
            <pc:sldMk cId="3218414506" sldId="1055"/>
            <ac:spMk id="62" creationId="{478581C0-F4E9-4FE3-B0AA-4414C3911079}"/>
          </ac:spMkLst>
        </pc:spChg>
        <pc:cxnChg chg="mod">
          <ac:chgData name="Biersach, David" userId="14a9feb0-85a7-4da4-be8a-c1e22b637acc" providerId="ADAL" clId="{7E8523C0-96DD-4B0B-B03E-D6BA218E91D1}" dt="2025-07-10T01:02:13.333" v="1009"/>
          <ac:cxnSpMkLst>
            <pc:docMk/>
            <pc:sldMk cId="3218414506" sldId="1055"/>
            <ac:cxnSpMk id="6" creationId="{BC25B0BC-8F21-06E7-86B2-23C4E0D31724}"/>
          </ac:cxnSpMkLst>
        </pc:cxnChg>
        <pc:cxnChg chg="mod">
          <ac:chgData name="Biersach, David" userId="14a9feb0-85a7-4da4-be8a-c1e22b637acc" providerId="ADAL" clId="{7E8523C0-96DD-4B0B-B03E-D6BA218E91D1}" dt="2025-07-10T01:02:41.772" v="1014"/>
          <ac:cxnSpMkLst>
            <pc:docMk/>
            <pc:sldMk cId="3218414506" sldId="1055"/>
            <ac:cxnSpMk id="27" creationId="{8FFD4C77-844F-A233-4D0A-4C5D3639A63E}"/>
          </ac:cxnSpMkLst>
        </pc:cxnChg>
        <pc:cxnChg chg="mod">
          <ac:chgData name="Biersach, David" userId="14a9feb0-85a7-4da4-be8a-c1e22b637acc" providerId="ADAL" clId="{7E8523C0-96DD-4B0B-B03E-D6BA218E91D1}" dt="2025-07-10T01:04:15.892" v="1023" actId="14100"/>
          <ac:cxnSpMkLst>
            <pc:docMk/>
            <pc:sldMk cId="3218414506" sldId="1055"/>
            <ac:cxnSpMk id="30" creationId="{C7A44922-0E66-1E82-DC6F-52D30050F117}"/>
          </ac:cxnSpMkLst>
        </pc:cxnChg>
      </pc:sldChg>
      <pc:sldChg chg="modSp">
        <pc:chgData name="Biersach, David" userId="14a9feb0-85a7-4da4-be8a-c1e22b637acc" providerId="ADAL" clId="{7E8523C0-96DD-4B0B-B03E-D6BA218E91D1}" dt="2025-07-09T16:22:28.626" v="847" actId="20577"/>
        <pc:sldMkLst>
          <pc:docMk/>
          <pc:sldMk cId="2969614904" sldId="1084"/>
        </pc:sldMkLst>
        <pc:spChg chg="mod">
          <ac:chgData name="Biersach, David" userId="14a9feb0-85a7-4da4-be8a-c1e22b637acc" providerId="ADAL" clId="{7E8523C0-96DD-4B0B-B03E-D6BA218E91D1}" dt="2025-07-09T16:22:28.626" v="847" actId="20577"/>
          <ac:spMkLst>
            <pc:docMk/>
            <pc:sldMk cId="2969614904" sldId="1084"/>
            <ac:spMk id="3" creationId="{00000000-0000-0000-0000-000000000000}"/>
          </ac:spMkLst>
        </pc:spChg>
      </pc:sldChg>
      <pc:sldChg chg="modAnim">
        <pc:chgData name="Biersach, David" userId="14a9feb0-85a7-4da4-be8a-c1e22b637acc" providerId="ADAL" clId="{7E8523C0-96DD-4B0B-B03E-D6BA218E91D1}" dt="2025-07-09T16:28:31.805" v="950"/>
        <pc:sldMkLst>
          <pc:docMk/>
          <pc:sldMk cId="3730196906" sldId="1091"/>
        </pc:sldMkLst>
      </pc:sldChg>
      <pc:sldChg chg="modSp mod">
        <pc:chgData name="Biersach, David" userId="14a9feb0-85a7-4da4-be8a-c1e22b637acc" providerId="ADAL" clId="{7E8523C0-96DD-4B0B-B03E-D6BA218E91D1}" dt="2025-07-09T16:40:03.893" v="1001" actId="6549"/>
        <pc:sldMkLst>
          <pc:docMk/>
          <pc:sldMk cId="3522901147" sldId="1172"/>
        </pc:sldMkLst>
        <pc:spChg chg="mod">
          <ac:chgData name="Biersach, David" userId="14a9feb0-85a7-4da4-be8a-c1e22b637acc" providerId="ADAL" clId="{7E8523C0-96DD-4B0B-B03E-D6BA218E91D1}" dt="2025-07-09T16:40:03.893" v="1001" actId="6549"/>
          <ac:spMkLst>
            <pc:docMk/>
            <pc:sldMk cId="3522901147" sldId="1172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7E8523C0-96DD-4B0B-B03E-D6BA218E91D1}" dt="2025-07-09T16:36:25.810" v="966" actId="207"/>
        <pc:sldMkLst>
          <pc:docMk/>
          <pc:sldMk cId="2058076791" sldId="1180"/>
        </pc:sldMkLst>
        <pc:spChg chg="mod">
          <ac:chgData name="Biersach, David" userId="14a9feb0-85a7-4da4-be8a-c1e22b637acc" providerId="ADAL" clId="{7E8523C0-96DD-4B0B-B03E-D6BA218E91D1}" dt="2025-07-09T16:36:25.810" v="966" actId="207"/>
          <ac:spMkLst>
            <pc:docMk/>
            <pc:sldMk cId="2058076791" sldId="1180"/>
            <ac:spMk id="3" creationId="{9B72E0DF-EA1E-2B29-FBAA-C77F1DA8F842}"/>
          </ac:spMkLst>
        </pc:spChg>
      </pc:sldChg>
      <pc:sldChg chg="addSp delSp modSp mod">
        <pc:chgData name="Biersach, David" userId="14a9feb0-85a7-4da4-be8a-c1e22b637acc" providerId="ADAL" clId="{7E8523C0-96DD-4B0B-B03E-D6BA218E91D1}" dt="2025-07-09T16:37:22.359" v="986" actId="1038"/>
        <pc:sldMkLst>
          <pc:docMk/>
          <pc:sldMk cId="2616330657" sldId="1334"/>
        </pc:sldMkLst>
        <pc:grpChg chg="mod">
          <ac:chgData name="Biersach, David" userId="14a9feb0-85a7-4da4-be8a-c1e22b637acc" providerId="ADAL" clId="{7E8523C0-96DD-4B0B-B03E-D6BA218E91D1}" dt="2025-07-09T16:37:22.359" v="986" actId="1038"/>
          <ac:grpSpMkLst>
            <pc:docMk/>
            <pc:sldMk cId="2616330657" sldId="1334"/>
            <ac:grpSpMk id="10" creationId="{ADA9BB2C-603A-C2AE-6803-12D907EEB7CE}"/>
          </ac:grpSpMkLst>
        </pc:grpChg>
        <pc:picChg chg="add mod ord">
          <ac:chgData name="Biersach, David" userId="14a9feb0-85a7-4da4-be8a-c1e22b637acc" providerId="ADAL" clId="{7E8523C0-96DD-4B0B-B03E-D6BA218E91D1}" dt="2025-07-09T16:37:16.861" v="980" actId="1035"/>
          <ac:picMkLst>
            <pc:docMk/>
            <pc:sldMk cId="2616330657" sldId="1334"/>
            <ac:picMk id="6" creationId="{399F95E5-9431-511D-577A-64CD743DC5A8}"/>
          </ac:picMkLst>
        </pc:picChg>
      </pc:sldChg>
      <pc:sldChg chg="addSp delSp modSp mod">
        <pc:chgData name="Biersach, David" userId="14a9feb0-85a7-4da4-be8a-c1e22b637acc" providerId="ADAL" clId="{7E8523C0-96DD-4B0B-B03E-D6BA218E91D1}" dt="2025-07-09T16:39:07.873" v="991" actId="478"/>
        <pc:sldMkLst>
          <pc:docMk/>
          <pc:sldMk cId="860827191" sldId="1335"/>
        </pc:sldMkLst>
        <pc:picChg chg="add mod ord">
          <ac:chgData name="Biersach, David" userId="14a9feb0-85a7-4da4-be8a-c1e22b637acc" providerId="ADAL" clId="{7E8523C0-96DD-4B0B-B03E-D6BA218E91D1}" dt="2025-07-09T16:39:06.464" v="990" actId="167"/>
          <ac:picMkLst>
            <pc:docMk/>
            <pc:sldMk cId="860827191" sldId="1335"/>
            <ac:picMk id="5" creationId="{AED74CE1-2725-8F35-9656-1F002F463D26}"/>
          </ac:picMkLst>
        </pc:picChg>
      </pc:sldChg>
      <pc:sldChg chg="addSp delSp modSp mod delAnim modAnim">
        <pc:chgData name="Biersach, David" userId="14a9feb0-85a7-4da4-be8a-c1e22b637acc" providerId="ADAL" clId="{7E8523C0-96DD-4B0B-B03E-D6BA218E91D1}" dt="2025-07-10T01:36:23.188" v="1571"/>
        <pc:sldMkLst>
          <pc:docMk/>
          <pc:sldMk cId="3188007988" sldId="1350"/>
        </pc:sldMkLst>
        <pc:spChg chg="add del mod">
          <ac:chgData name="Biersach, David" userId="14a9feb0-85a7-4da4-be8a-c1e22b637acc" providerId="ADAL" clId="{7E8523C0-96DD-4B0B-B03E-D6BA218E91D1}" dt="2025-07-10T01:35:03.973" v="1499" actId="478"/>
          <ac:spMkLst>
            <pc:docMk/>
            <pc:sldMk cId="3188007988" sldId="1350"/>
            <ac:spMk id="3" creationId="{43FDBF35-B38A-E845-C37E-E1C91769C93A}"/>
          </ac:spMkLst>
        </pc:spChg>
        <pc:spChg chg="mod">
          <ac:chgData name="Biersach, David" userId="14a9feb0-85a7-4da4-be8a-c1e22b637acc" providerId="ADAL" clId="{7E8523C0-96DD-4B0B-B03E-D6BA218E91D1}" dt="2025-07-10T01:35:26.205" v="1513" actId="1035"/>
          <ac:spMkLst>
            <pc:docMk/>
            <pc:sldMk cId="3188007988" sldId="1350"/>
            <ac:spMk id="6" creationId="{E1CAAA48-F4BB-45C4-2AFF-2B80CE276B37}"/>
          </ac:spMkLst>
        </pc:spChg>
        <pc:spChg chg="add del mod">
          <ac:chgData name="Biersach, David" userId="14a9feb0-85a7-4da4-be8a-c1e22b637acc" providerId="ADAL" clId="{7E8523C0-96DD-4B0B-B03E-D6BA218E91D1}" dt="2025-07-10T01:25:59.990" v="1338" actId="478"/>
          <ac:spMkLst>
            <pc:docMk/>
            <pc:sldMk cId="3188007988" sldId="1350"/>
            <ac:spMk id="13" creationId="{9F50180F-DFF1-7ECB-E47E-60C93CFE5323}"/>
          </ac:spMkLst>
        </pc:spChg>
        <pc:spChg chg="add del mod">
          <ac:chgData name="Biersach, David" userId="14a9feb0-85a7-4da4-be8a-c1e22b637acc" providerId="ADAL" clId="{7E8523C0-96DD-4B0B-B03E-D6BA218E91D1}" dt="2025-07-10T01:35:06.911" v="1501" actId="478"/>
          <ac:spMkLst>
            <pc:docMk/>
            <pc:sldMk cId="3188007988" sldId="1350"/>
            <ac:spMk id="15" creationId="{F30E0C8F-FB39-1036-F7DF-88511F108EE9}"/>
          </ac:spMkLst>
        </pc:spChg>
        <pc:spChg chg="mod">
          <ac:chgData name="Biersach, David" userId="14a9feb0-85a7-4da4-be8a-c1e22b637acc" providerId="ADAL" clId="{7E8523C0-96DD-4B0B-B03E-D6BA218E91D1}" dt="2025-07-10T01:35:44.620" v="1523" actId="1076"/>
          <ac:spMkLst>
            <pc:docMk/>
            <pc:sldMk cId="3188007988" sldId="1350"/>
            <ac:spMk id="19" creationId="{58505A0B-63BD-43BD-B870-E46373FEA1E7}"/>
          </ac:spMkLst>
        </pc:spChg>
        <pc:spChg chg="add del mod">
          <ac:chgData name="Biersach, David" userId="14a9feb0-85a7-4da4-be8a-c1e22b637acc" providerId="ADAL" clId="{7E8523C0-96DD-4B0B-B03E-D6BA218E91D1}" dt="2025-07-10T01:35:05.601" v="1500" actId="478"/>
          <ac:spMkLst>
            <pc:docMk/>
            <pc:sldMk cId="3188007988" sldId="1350"/>
            <ac:spMk id="20" creationId="{344BF9C4-8731-812D-FCA8-7EDB80E1D73A}"/>
          </ac:spMkLst>
        </pc:spChg>
        <pc:spChg chg="add del mod">
          <ac:chgData name="Biersach, David" userId="14a9feb0-85a7-4da4-be8a-c1e22b637acc" providerId="ADAL" clId="{7E8523C0-96DD-4B0B-B03E-D6BA218E91D1}" dt="2025-07-10T01:35:01.384" v="1498" actId="478"/>
          <ac:spMkLst>
            <pc:docMk/>
            <pc:sldMk cId="3188007988" sldId="1350"/>
            <ac:spMk id="23" creationId="{19DA7DA0-7B5B-1455-83F4-49C8E78C3D33}"/>
          </ac:spMkLst>
        </pc:spChg>
        <pc:spChg chg="add del mod">
          <ac:chgData name="Biersach, David" userId="14a9feb0-85a7-4da4-be8a-c1e22b637acc" providerId="ADAL" clId="{7E8523C0-96DD-4B0B-B03E-D6BA218E91D1}" dt="2025-07-10T01:34:52.779" v="1496" actId="478"/>
          <ac:spMkLst>
            <pc:docMk/>
            <pc:sldMk cId="3188007988" sldId="1350"/>
            <ac:spMk id="24" creationId="{40FF3BC5-6925-FA1C-D6C7-F58DC67A3D3A}"/>
          </ac:spMkLst>
        </pc:spChg>
        <pc:grpChg chg="mod">
          <ac:chgData name="Biersach, David" userId="14a9feb0-85a7-4da4-be8a-c1e22b637acc" providerId="ADAL" clId="{7E8523C0-96DD-4B0B-B03E-D6BA218E91D1}" dt="2025-07-10T01:35:52.050" v="1567" actId="1038"/>
          <ac:grpSpMkLst>
            <pc:docMk/>
            <pc:sldMk cId="3188007988" sldId="1350"/>
            <ac:grpSpMk id="7" creationId="{2D495B3F-C2E9-F8F2-9A9C-F4A42DFF19BF}"/>
          </ac:grpSpMkLst>
        </pc:grpChg>
        <pc:picChg chg="del">
          <ac:chgData name="Biersach, David" userId="14a9feb0-85a7-4da4-be8a-c1e22b637acc" providerId="ADAL" clId="{7E8523C0-96DD-4B0B-B03E-D6BA218E91D1}" dt="2025-07-10T01:34:56.577" v="1497" actId="478"/>
          <ac:picMkLst>
            <pc:docMk/>
            <pc:sldMk cId="3188007988" sldId="1350"/>
            <ac:picMk id="5" creationId="{F1E25838-02B8-3414-C6FB-43E764399EEA}"/>
          </ac:picMkLst>
        </pc:picChg>
        <pc:picChg chg="add mod ord">
          <ac:chgData name="Biersach, David" userId="14a9feb0-85a7-4da4-be8a-c1e22b637acc" providerId="ADAL" clId="{7E8523C0-96DD-4B0B-B03E-D6BA218E91D1}" dt="2025-07-10T01:34:50.287" v="1495" actId="167"/>
          <ac:picMkLst>
            <pc:docMk/>
            <pc:sldMk cId="3188007988" sldId="1350"/>
            <ac:picMk id="26" creationId="{7945EB33-C00F-126E-B702-05CB9A003591}"/>
          </ac:picMkLst>
        </pc:picChg>
        <pc:cxnChg chg="add del">
          <ac:chgData name="Biersach, David" userId="14a9feb0-85a7-4da4-be8a-c1e22b637acc" providerId="ADAL" clId="{7E8523C0-96DD-4B0B-B03E-D6BA218E91D1}" dt="2025-07-10T01:27:07.944" v="1363" actId="478"/>
          <ac:cxnSpMkLst>
            <pc:docMk/>
            <pc:sldMk cId="3188007988" sldId="1350"/>
            <ac:cxnSpMk id="22" creationId="{1EFEE915-BEC6-D321-3F5F-D88657BFF0C9}"/>
          </ac:cxnSpMkLst>
        </pc:cxnChg>
      </pc:sldChg>
      <pc:sldChg chg="modSp">
        <pc:chgData name="Biersach, David" userId="14a9feb0-85a7-4da4-be8a-c1e22b637acc" providerId="ADAL" clId="{7E8523C0-96DD-4B0B-B03E-D6BA218E91D1}" dt="2025-07-09T16:23:57.475" v="872" actId="6549"/>
        <pc:sldMkLst>
          <pc:docMk/>
          <pc:sldMk cId="2307213276" sldId="1355"/>
        </pc:sldMkLst>
        <pc:spChg chg="mod">
          <ac:chgData name="Biersach, David" userId="14a9feb0-85a7-4da4-be8a-c1e22b637acc" providerId="ADAL" clId="{7E8523C0-96DD-4B0B-B03E-D6BA218E91D1}" dt="2025-07-09T16:23:57.475" v="872" actId="6549"/>
          <ac:spMkLst>
            <pc:docMk/>
            <pc:sldMk cId="2307213276" sldId="1355"/>
            <ac:spMk id="3" creationId="{9B72E0DF-EA1E-2B29-FBAA-C77F1DA8F842}"/>
          </ac:spMkLst>
        </pc:spChg>
      </pc:sldChg>
      <pc:sldChg chg="addSp delSp modSp mod delAnim modAnim">
        <pc:chgData name="Biersach, David" userId="14a9feb0-85a7-4da4-be8a-c1e22b637acc" providerId="ADAL" clId="{7E8523C0-96DD-4B0B-B03E-D6BA218E91D1}" dt="2025-07-10T01:40:38.128" v="1674"/>
        <pc:sldMkLst>
          <pc:docMk/>
          <pc:sldMk cId="2003384473" sldId="1359"/>
        </pc:sldMkLst>
        <pc:spChg chg="add mod">
          <ac:chgData name="Biersach, David" userId="14a9feb0-85a7-4da4-be8a-c1e22b637acc" providerId="ADAL" clId="{7E8523C0-96DD-4B0B-B03E-D6BA218E91D1}" dt="2025-07-10T01:40:27.386" v="1671" actId="1035"/>
          <ac:spMkLst>
            <pc:docMk/>
            <pc:sldMk cId="2003384473" sldId="1359"/>
            <ac:spMk id="13" creationId="{D0DB207A-5295-E82C-CFF2-31266FAC17CB}"/>
          </ac:spMkLst>
        </pc:spChg>
        <pc:grpChg chg="mod">
          <ac:chgData name="Biersach, David" userId="14a9feb0-85a7-4da4-be8a-c1e22b637acc" providerId="ADAL" clId="{7E8523C0-96DD-4B0B-B03E-D6BA218E91D1}" dt="2025-07-10T01:38:50.961" v="1638" actId="1038"/>
          <ac:grpSpMkLst>
            <pc:docMk/>
            <pc:sldMk cId="2003384473" sldId="1359"/>
            <ac:grpSpMk id="6" creationId="{042E45E5-B6BA-4747-2AE0-44236139995F}"/>
          </ac:grpSpMkLst>
        </pc:grpChg>
        <pc:grpChg chg="mod">
          <ac:chgData name="Biersach, David" userId="14a9feb0-85a7-4da4-be8a-c1e22b637acc" providerId="ADAL" clId="{7E8523C0-96DD-4B0B-B03E-D6BA218E91D1}" dt="2025-07-10T01:39:05.231" v="1641" actId="1035"/>
          <ac:grpSpMkLst>
            <pc:docMk/>
            <pc:sldMk cId="2003384473" sldId="1359"/>
            <ac:grpSpMk id="9" creationId="{74585D75-D131-C325-D7D9-B6DF517FF438}"/>
          </ac:grpSpMkLst>
        </pc:grpChg>
        <pc:picChg chg="del">
          <ac:chgData name="Biersach, David" userId="14a9feb0-85a7-4da4-be8a-c1e22b637acc" providerId="ADAL" clId="{7E8523C0-96DD-4B0B-B03E-D6BA218E91D1}" dt="2025-07-10T01:38:32.947" v="1576" actId="478"/>
          <ac:picMkLst>
            <pc:docMk/>
            <pc:sldMk cId="2003384473" sldId="1359"/>
            <ac:picMk id="5" creationId="{5E1C9BD0-5480-767F-24CF-48A7DD20713E}"/>
          </ac:picMkLst>
        </pc:picChg>
        <pc:picChg chg="add mod ord">
          <ac:chgData name="Biersach, David" userId="14a9feb0-85a7-4da4-be8a-c1e22b637acc" providerId="ADAL" clId="{7E8523C0-96DD-4B0B-B03E-D6BA218E91D1}" dt="2025-07-10T01:38:31.646" v="1575" actId="167"/>
          <ac:picMkLst>
            <pc:docMk/>
            <pc:sldMk cId="2003384473" sldId="1359"/>
            <ac:picMk id="12" creationId="{AEB6132F-821C-922C-CA89-C37639534A0E}"/>
          </ac:picMkLst>
        </pc:picChg>
      </pc:sldChg>
      <pc:sldChg chg="addSp delSp modSp mod delAnim modAnim">
        <pc:chgData name="Biersach, David" userId="14a9feb0-85a7-4da4-be8a-c1e22b637acc" providerId="ADAL" clId="{7E8523C0-96DD-4B0B-B03E-D6BA218E91D1}" dt="2025-07-11T02:09:26.683" v="2270"/>
        <pc:sldMkLst>
          <pc:docMk/>
          <pc:sldMk cId="1323397884" sldId="1364"/>
        </pc:sldMkLst>
        <pc:spChg chg="mod">
          <ac:chgData name="Biersach, David" userId="14a9feb0-85a7-4da4-be8a-c1e22b637acc" providerId="ADAL" clId="{7E8523C0-96DD-4B0B-B03E-D6BA218E91D1}" dt="2025-07-11T02:07:50.646" v="2158"/>
          <ac:spMkLst>
            <pc:docMk/>
            <pc:sldMk cId="1323397884" sldId="1364"/>
            <ac:spMk id="19" creationId="{D4F1F887-A494-E21A-3508-AB3B907B9EB1}"/>
          </ac:spMkLst>
        </pc:spChg>
        <pc:grpChg chg="add mod">
          <ac:chgData name="Biersach, David" userId="14a9feb0-85a7-4da4-be8a-c1e22b637acc" providerId="ADAL" clId="{7E8523C0-96DD-4B0B-B03E-D6BA218E91D1}" dt="2025-07-11T02:08:54.867" v="2236" actId="1038"/>
          <ac:grpSpMkLst>
            <pc:docMk/>
            <pc:sldMk cId="1323397884" sldId="1364"/>
            <ac:grpSpMk id="3" creationId="{3220131F-9187-099F-13B5-AC063F43D1E1}"/>
          </ac:grpSpMkLst>
        </pc:grpChg>
        <pc:grpChg chg="mod">
          <ac:chgData name="Biersach, David" userId="14a9feb0-85a7-4da4-be8a-c1e22b637acc" providerId="ADAL" clId="{7E8523C0-96DD-4B0B-B03E-D6BA218E91D1}" dt="2025-07-11T02:09:02.326" v="2269" actId="1037"/>
          <ac:grpSpMkLst>
            <pc:docMk/>
            <pc:sldMk cId="1323397884" sldId="1364"/>
            <ac:grpSpMk id="39" creationId="{BEF6E525-E7ED-57C6-73E7-98AB45856B59}"/>
          </ac:grpSpMkLst>
        </pc:grpChg>
        <pc:grpChg chg="mod">
          <ac:chgData name="Biersach, David" userId="14a9feb0-85a7-4da4-be8a-c1e22b637acc" providerId="ADAL" clId="{7E8523C0-96DD-4B0B-B03E-D6BA218E91D1}" dt="2025-07-11T02:08:45.621" v="2193" actId="552"/>
          <ac:grpSpMkLst>
            <pc:docMk/>
            <pc:sldMk cId="1323397884" sldId="1364"/>
            <ac:grpSpMk id="42" creationId="{215FF8E5-AB5C-52DD-9E67-06E75F759A47}"/>
          </ac:grpSpMkLst>
        </pc:grpChg>
        <pc:grpChg chg="mod">
          <ac:chgData name="Biersach, David" userId="14a9feb0-85a7-4da4-be8a-c1e22b637acc" providerId="ADAL" clId="{7E8523C0-96DD-4B0B-B03E-D6BA218E91D1}" dt="2025-07-11T02:08:45.621" v="2193" actId="552"/>
          <ac:grpSpMkLst>
            <pc:docMk/>
            <pc:sldMk cId="1323397884" sldId="1364"/>
            <ac:grpSpMk id="45" creationId="{CC397500-D353-4922-BDAA-0806326F27C2}"/>
          </ac:grpSpMkLst>
        </pc:grpChg>
        <pc:grpChg chg="mod">
          <ac:chgData name="Biersach, David" userId="14a9feb0-85a7-4da4-be8a-c1e22b637acc" providerId="ADAL" clId="{7E8523C0-96DD-4B0B-B03E-D6BA218E91D1}" dt="2025-07-11T02:08:14.151" v="2165" actId="1036"/>
          <ac:grpSpMkLst>
            <pc:docMk/>
            <pc:sldMk cId="1323397884" sldId="1364"/>
            <ac:grpSpMk id="48" creationId="{ADCA279A-A7C5-A186-252B-E4A4FCB900CB}"/>
          </ac:grpSpMkLst>
        </pc:grpChg>
        <pc:grpChg chg="del">
          <ac:chgData name="Biersach, David" userId="14a9feb0-85a7-4da4-be8a-c1e22b637acc" providerId="ADAL" clId="{7E8523C0-96DD-4B0B-B03E-D6BA218E91D1}" dt="2025-07-11T02:07:55.003" v="2159" actId="478"/>
          <ac:grpSpMkLst>
            <pc:docMk/>
            <pc:sldMk cId="1323397884" sldId="1364"/>
            <ac:grpSpMk id="51" creationId="{1F544474-6808-7AC9-965A-CFE5BF995857}"/>
          </ac:grpSpMkLst>
        </pc:grpChg>
        <pc:picChg chg="mod">
          <ac:chgData name="Biersach, David" userId="14a9feb0-85a7-4da4-be8a-c1e22b637acc" providerId="ADAL" clId="{7E8523C0-96DD-4B0B-B03E-D6BA218E91D1}" dt="2025-07-11T02:08:06.717" v="2162" actId="1076"/>
          <ac:picMkLst>
            <pc:docMk/>
            <pc:sldMk cId="1323397884" sldId="1364"/>
            <ac:picMk id="21" creationId="{521CD844-ADF9-C32C-C69F-8F4FF64131D4}"/>
          </ac:picMkLst>
        </pc:picChg>
        <pc:cxnChg chg="mod">
          <ac:chgData name="Biersach, David" userId="14a9feb0-85a7-4da4-be8a-c1e22b637acc" providerId="ADAL" clId="{7E8523C0-96DD-4B0B-B03E-D6BA218E91D1}" dt="2025-07-11T02:07:50.646" v="2158"/>
          <ac:cxnSpMkLst>
            <pc:docMk/>
            <pc:sldMk cId="1323397884" sldId="1364"/>
            <ac:cxnSpMk id="20" creationId="{4996FA9B-FC84-02F3-FEE0-9B8457766212}"/>
          </ac:cxnSpMkLst>
        </pc:cxnChg>
      </pc:sldChg>
      <pc:sldChg chg="addSp modSp mod modAnim">
        <pc:chgData name="Biersach, David" userId="14a9feb0-85a7-4da4-be8a-c1e22b637acc" providerId="ADAL" clId="{7E8523C0-96DD-4B0B-B03E-D6BA218E91D1}" dt="2025-07-10T01:12:23.776" v="1110" actId="1076"/>
        <pc:sldMkLst>
          <pc:docMk/>
          <pc:sldMk cId="266492312" sldId="1367"/>
        </pc:sldMkLst>
        <pc:spChg chg="add mod">
          <ac:chgData name="Biersach, David" userId="14a9feb0-85a7-4da4-be8a-c1e22b637acc" providerId="ADAL" clId="{7E8523C0-96DD-4B0B-B03E-D6BA218E91D1}" dt="2025-07-10T01:11:33.077" v="1105" actId="1076"/>
          <ac:spMkLst>
            <pc:docMk/>
            <pc:sldMk cId="266492312" sldId="1367"/>
            <ac:spMk id="3" creationId="{BBE28CD5-7ABA-CC80-7B8C-5B2B24E023D5}"/>
          </ac:spMkLst>
        </pc:spChg>
        <pc:spChg chg="mod">
          <ac:chgData name="Biersach, David" userId="14a9feb0-85a7-4da4-be8a-c1e22b637acc" providerId="ADAL" clId="{7E8523C0-96DD-4B0B-B03E-D6BA218E91D1}" dt="2025-07-10T01:12:23.776" v="1110" actId="1076"/>
          <ac:spMkLst>
            <pc:docMk/>
            <pc:sldMk cId="266492312" sldId="1367"/>
            <ac:spMk id="57" creationId="{D8090428-F094-5D41-2569-2F8EB3892AB7}"/>
          </ac:spMkLst>
        </pc:spChg>
      </pc:sldChg>
      <pc:sldChg chg="addSp delSp modSp mod delAnim modAnim">
        <pc:chgData name="Biersach, David" userId="14a9feb0-85a7-4da4-be8a-c1e22b637acc" providerId="ADAL" clId="{7E8523C0-96DD-4B0B-B03E-D6BA218E91D1}" dt="2025-07-10T01:43:58.536" v="1813" actId="1038"/>
        <pc:sldMkLst>
          <pc:docMk/>
          <pc:sldMk cId="2546906261" sldId="1370"/>
        </pc:sldMkLst>
        <pc:grpChg chg="mod">
          <ac:chgData name="Biersach, David" userId="14a9feb0-85a7-4da4-be8a-c1e22b637acc" providerId="ADAL" clId="{7E8523C0-96DD-4B0B-B03E-D6BA218E91D1}" dt="2025-07-10T01:43:12.103" v="1739" actId="1038"/>
          <ac:grpSpMkLst>
            <pc:docMk/>
            <pc:sldMk cId="2546906261" sldId="1370"/>
            <ac:grpSpMk id="6" creationId="{4A347AF0-E37B-F2C5-00A1-808909E09EA8}"/>
          </ac:grpSpMkLst>
        </pc:grpChg>
        <pc:grpChg chg="mod">
          <ac:chgData name="Biersach, David" userId="14a9feb0-85a7-4da4-be8a-c1e22b637acc" providerId="ADAL" clId="{7E8523C0-96DD-4B0B-B03E-D6BA218E91D1}" dt="2025-07-10T01:43:19.851" v="1808" actId="1038"/>
          <ac:grpSpMkLst>
            <pc:docMk/>
            <pc:sldMk cId="2546906261" sldId="1370"/>
            <ac:grpSpMk id="39" creationId="{A8B99B8B-6252-466A-9DF1-2F925D2FF7E9}"/>
          </ac:grpSpMkLst>
        </pc:grpChg>
        <pc:grpChg chg="mod">
          <ac:chgData name="Biersach, David" userId="14a9feb0-85a7-4da4-be8a-c1e22b637acc" providerId="ADAL" clId="{7E8523C0-96DD-4B0B-B03E-D6BA218E91D1}" dt="2025-07-10T01:43:58.536" v="1813" actId="1038"/>
          <ac:grpSpMkLst>
            <pc:docMk/>
            <pc:sldMk cId="2546906261" sldId="1370"/>
            <ac:grpSpMk id="42" creationId="{AC1237BC-EEDA-9A54-3064-D4790FD9A097}"/>
          </ac:grpSpMkLst>
        </pc:grpChg>
        <pc:picChg chg="del">
          <ac:chgData name="Biersach, David" userId="14a9feb0-85a7-4da4-be8a-c1e22b637acc" providerId="ADAL" clId="{7E8523C0-96DD-4B0B-B03E-D6BA218E91D1}" dt="2025-07-10T01:42:56.980" v="1679" actId="478"/>
          <ac:picMkLst>
            <pc:docMk/>
            <pc:sldMk cId="2546906261" sldId="1370"/>
            <ac:picMk id="5" creationId="{BE063DA1-76C0-3A38-9B6A-A87508F40F5A}"/>
          </ac:picMkLst>
        </pc:picChg>
        <pc:picChg chg="add mod ord">
          <ac:chgData name="Biersach, David" userId="14a9feb0-85a7-4da4-be8a-c1e22b637acc" providerId="ADAL" clId="{7E8523C0-96DD-4B0B-B03E-D6BA218E91D1}" dt="2025-07-10T01:42:55.752" v="1678" actId="167"/>
          <ac:picMkLst>
            <pc:docMk/>
            <pc:sldMk cId="2546906261" sldId="1370"/>
            <ac:picMk id="7" creationId="{C9C98D5F-8D2D-A69B-4A7D-F489E0841255}"/>
          </ac:picMkLst>
        </pc:picChg>
      </pc:sldChg>
      <pc:sldChg chg="addSp delSp modSp mod delAnim modAnim">
        <pc:chgData name="Biersach, David" userId="14a9feb0-85a7-4da4-be8a-c1e22b637acc" providerId="ADAL" clId="{7E8523C0-96DD-4B0B-B03E-D6BA218E91D1}" dt="2025-07-10T01:48:20.009" v="1885" actId="20577"/>
        <pc:sldMkLst>
          <pc:docMk/>
          <pc:sldMk cId="2555778710" sldId="1378"/>
        </pc:sldMkLst>
        <pc:spChg chg="add mod">
          <ac:chgData name="Biersach, David" userId="14a9feb0-85a7-4da4-be8a-c1e22b637acc" providerId="ADAL" clId="{7E8523C0-96DD-4B0B-B03E-D6BA218E91D1}" dt="2025-07-10T01:48:20.009" v="1885" actId="20577"/>
          <ac:spMkLst>
            <pc:docMk/>
            <pc:sldMk cId="2555778710" sldId="1378"/>
            <ac:spMk id="7" creationId="{986D4110-2F49-A48A-761D-D39194C22E15}"/>
          </ac:spMkLst>
        </pc:spChg>
        <pc:spChg chg="mod">
          <ac:chgData name="Biersach, David" userId="14a9feb0-85a7-4da4-be8a-c1e22b637acc" providerId="ADAL" clId="{7E8523C0-96DD-4B0B-B03E-D6BA218E91D1}" dt="2025-07-10T01:46:18.975" v="1863" actId="1037"/>
          <ac:spMkLst>
            <pc:docMk/>
            <pc:sldMk cId="2555778710" sldId="1378"/>
            <ac:spMk id="12" creationId="{24091036-2D28-650D-DB29-5A41D0125FFA}"/>
          </ac:spMkLst>
        </pc:spChg>
        <pc:grpChg chg="mod">
          <ac:chgData name="Biersach, David" userId="14a9feb0-85a7-4da4-be8a-c1e22b637acc" providerId="ADAL" clId="{7E8523C0-96DD-4B0B-B03E-D6BA218E91D1}" dt="2025-07-10T01:46:18.975" v="1863" actId="1037"/>
          <ac:grpSpMkLst>
            <pc:docMk/>
            <pc:sldMk cId="2555778710" sldId="1378"/>
            <ac:grpSpMk id="9" creationId="{B7FCA49C-95D0-7D77-5C0D-7876C0EBA2CA}"/>
          </ac:grpSpMkLst>
        </pc:grpChg>
        <pc:grpChg chg="mod">
          <ac:chgData name="Biersach, David" userId="14a9feb0-85a7-4da4-be8a-c1e22b637acc" providerId="ADAL" clId="{7E8523C0-96DD-4B0B-B03E-D6BA218E91D1}" dt="2025-07-10T01:46:26.778" v="1864" actId="1076"/>
          <ac:grpSpMkLst>
            <pc:docMk/>
            <pc:sldMk cId="2555778710" sldId="1378"/>
            <ac:grpSpMk id="13" creationId="{9C5E9BCE-23E6-CD03-B033-5870A74E1E58}"/>
          </ac:grpSpMkLst>
        </pc:grpChg>
        <pc:picChg chg="del">
          <ac:chgData name="Biersach, David" userId="14a9feb0-85a7-4da4-be8a-c1e22b637acc" providerId="ADAL" clId="{7E8523C0-96DD-4B0B-B03E-D6BA218E91D1}" dt="2025-07-10T01:46:01.025" v="1818" actId="478"/>
          <ac:picMkLst>
            <pc:docMk/>
            <pc:sldMk cId="2555778710" sldId="1378"/>
            <ac:picMk id="5" creationId="{F3A4DB16-D240-437A-2040-DC76121E255F}"/>
          </ac:picMkLst>
        </pc:picChg>
        <pc:picChg chg="add mod ord">
          <ac:chgData name="Biersach, David" userId="14a9feb0-85a7-4da4-be8a-c1e22b637acc" providerId="ADAL" clId="{7E8523C0-96DD-4B0B-B03E-D6BA218E91D1}" dt="2025-07-10T01:45:59.625" v="1817" actId="167"/>
          <ac:picMkLst>
            <pc:docMk/>
            <pc:sldMk cId="2555778710" sldId="1378"/>
            <ac:picMk id="6" creationId="{06C5554B-F64B-5DF8-AA54-7A233739F53F}"/>
          </ac:picMkLst>
        </pc:picChg>
      </pc:sldChg>
      <pc:sldChg chg="addSp modSp mod modAnim">
        <pc:chgData name="Biersach, David" userId="14a9feb0-85a7-4da4-be8a-c1e22b637acc" providerId="ADAL" clId="{7E8523C0-96DD-4B0B-B03E-D6BA218E91D1}" dt="2025-07-10T01:54:48.905" v="2006"/>
        <pc:sldMkLst>
          <pc:docMk/>
          <pc:sldMk cId="3873863871" sldId="1382"/>
        </pc:sldMkLst>
        <pc:spChg chg="add mod">
          <ac:chgData name="Biersach, David" userId="14a9feb0-85a7-4da4-be8a-c1e22b637acc" providerId="ADAL" clId="{7E8523C0-96DD-4B0B-B03E-D6BA218E91D1}" dt="2025-07-10T01:53:57.078" v="1993" actId="114"/>
          <ac:spMkLst>
            <pc:docMk/>
            <pc:sldMk cId="3873863871" sldId="1382"/>
            <ac:spMk id="3" creationId="{FAD94040-6ADD-3CBD-0ADE-73BAD0CC9B72}"/>
          </ac:spMkLst>
        </pc:spChg>
        <pc:spChg chg="add mod">
          <ac:chgData name="Biersach, David" userId="14a9feb0-85a7-4da4-be8a-c1e22b637acc" providerId="ADAL" clId="{7E8523C0-96DD-4B0B-B03E-D6BA218E91D1}" dt="2025-07-10T01:54:35.058" v="2003" actId="1037"/>
          <ac:spMkLst>
            <pc:docMk/>
            <pc:sldMk cId="3873863871" sldId="1382"/>
            <ac:spMk id="5" creationId="{AF37A0D5-93EB-189F-EFBA-69448F91C4C4}"/>
          </ac:spMkLst>
        </pc:spChg>
      </pc:sldChg>
      <pc:sldChg chg="addSp delSp modSp mod delAnim modAnim">
        <pc:chgData name="Biersach, David" userId="14a9feb0-85a7-4da4-be8a-c1e22b637acc" providerId="ADAL" clId="{7E8523C0-96DD-4B0B-B03E-D6BA218E91D1}" dt="2025-07-10T01:51:32.902" v="1938" actId="1076"/>
        <pc:sldMkLst>
          <pc:docMk/>
          <pc:sldMk cId="2029074781" sldId="1386"/>
        </pc:sldMkLst>
        <pc:spChg chg="add mod">
          <ac:chgData name="Biersach, David" userId="14a9feb0-85a7-4da4-be8a-c1e22b637acc" providerId="ADAL" clId="{7E8523C0-96DD-4B0B-B03E-D6BA218E91D1}" dt="2025-07-10T01:51:32.902" v="1938" actId="1076"/>
          <ac:spMkLst>
            <pc:docMk/>
            <pc:sldMk cId="2029074781" sldId="1386"/>
            <ac:spMk id="7" creationId="{72C466E3-F611-00E7-B467-1212AC8730CA}"/>
          </ac:spMkLst>
        </pc:spChg>
        <pc:spChg chg="mod">
          <ac:chgData name="Biersach, David" userId="14a9feb0-85a7-4da4-be8a-c1e22b637acc" providerId="ADAL" clId="{7E8523C0-96DD-4B0B-B03E-D6BA218E91D1}" dt="2025-07-10T01:50:47.660" v="1930" actId="1037"/>
          <ac:spMkLst>
            <pc:docMk/>
            <pc:sldMk cId="2029074781" sldId="1386"/>
            <ac:spMk id="12" creationId="{28B9966E-1BD5-73E3-625C-1B9E38A66324}"/>
          </ac:spMkLst>
        </pc:spChg>
        <pc:grpChg chg="mod">
          <ac:chgData name="Biersach, David" userId="14a9feb0-85a7-4da4-be8a-c1e22b637acc" providerId="ADAL" clId="{7E8523C0-96DD-4B0B-B03E-D6BA218E91D1}" dt="2025-07-10T01:50:47.660" v="1930" actId="1037"/>
          <ac:grpSpMkLst>
            <pc:docMk/>
            <pc:sldMk cId="2029074781" sldId="1386"/>
            <ac:grpSpMk id="8" creationId="{C5E76CB9-9991-9EB5-A274-9B75AF332F7F}"/>
          </ac:grpSpMkLst>
        </pc:grpChg>
        <pc:grpChg chg="mod">
          <ac:chgData name="Biersach, David" userId="14a9feb0-85a7-4da4-be8a-c1e22b637acc" providerId="ADAL" clId="{7E8523C0-96DD-4B0B-B03E-D6BA218E91D1}" dt="2025-07-10T01:50:52.337" v="1931" actId="1076"/>
          <ac:grpSpMkLst>
            <pc:docMk/>
            <pc:sldMk cId="2029074781" sldId="1386"/>
            <ac:grpSpMk id="16" creationId="{55DC4AB2-2B35-773C-7C01-A2C65C95AD58}"/>
          </ac:grpSpMkLst>
        </pc:grpChg>
        <pc:picChg chg="add mod ord">
          <ac:chgData name="Biersach, David" userId="14a9feb0-85a7-4da4-be8a-c1e22b637acc" providerId="ADAL" clId="{7E8523C0-96DD-4B0B-B03E-D6BA218E91D1}" dt="2025-07-10T01:50:24.654" v="1890" actId="167"/>
          <ac:picMkLst>
            <pc:docMk/>
            <pc:sldMk cId="2029074781" sldId="1386"/>
            <ac:picMk id="5" creationId="{AF07B3D4-B7BB-24F1-6245-BE6E79B36455}"/>
          </ac:picMkLst>
        </pc:picChg>
        <pc:picChg chg="del">
          <ac:chgData name="Biersach, David" userId="14a9feb0-85a7-4da4-be8a-c1e22b637acc" providerId="ADAL" clId="{7E8523C0-96DD-4B0B-B03E-D6BA218E91D1}" dt="2025-07-10T01:50:25.919" v="1891" actId="478"/>
          <ac:picMkLst>
            <pc:docMk/>
            <pc:sldMk cId="2029074781" sldId="1386"/>
            <ac:picMk id="6" creationId="{E5E92A0E-22DE-8149-B9C7-DA99E4C38EA8}"/>
          </ac:picMkLst>
        </pc:picChg>
      </pc:sldChg>
      <pc:sldChg chg="addSp modSp mod modAnim">
        <pc:chgData name="Biersach, David" userId="14a9feb0-85a7-4da4-be8a-c1e22b637acc" providerId="ADAL" clId="{7E8523C0-96DD-4B0B-B03E-D6BA218E91D1}" dt="2025-07-10T01:55:46.234" v="2018"/>
        <pc:sldMkLst>
          <pc:docMk/>
          <pc:sldMk cId="3958549958" sldId="1387"/>
        </pc:sldMkLst>
        <pc:spChg chg="add mod">
          <ac:chgData name="Biersach, David" userId="14a9feb0-85a7-4da4-be8a-c1e22b637acc" providerId="ADAL" clId="{7E8523C0-96DD-4B0B-B03E-D6BA218E91D1}" dt="2025-07-10T01:55:34.757" v="2016" actId="6549"/>
          <ac:spMkLst>
            <pc:docMk/>
            <pc:sldMk cId="3958549958" sldId="1387"/>
            <ac:spMk id="3" creationId="{864FD71A-8011-AD26-E187-A16485332F1E}"/>
          </ac:spMkLst>
        </pc:spChg>
        <pc:spChg chg="add mod">
          <ac:chgData name="Biersach, David" userId="14a9feb0-85a7-4da4-be8a-c1e22b637acc" providerId="ADAL" clId="{7E8523C0-96DD-4B0B-B03E-D6BA218E91D1}" dt="2025-07-10T01:55:31.474" v="2014" actId="14100"/>
          <ac:spMkLst>
            <pc:docMk/>
            <pc:sldMk cId="3958549958" sldId="1387"/>
            <ac:spMk id="6" creationId="{A2C1060A-D698-92C3-4626-119721159CA8}"/>
          </ac:spMkLst>
        </pc:spChg>
        <pc:grpChg chg="mod">
          <ac:chgData name="Biersach, David" userId="14a9feb0-85a7-4da4-be8a-c1e22b637acc" providerId="ADAL" clId="{7E8523C0-96DD-4B0B-B03E-D6BA218E91D1}" dt="2025-07-10T01:55:25.305" v="2013" actId="1076"/>
          <ac:grpSpMkLst>
            <pc:docMk/>
            <pc:sldMk cId="3958549958" sldId="1387"/>
            <ac:grpSpMk id="19" creationId="{11EAB711-3979-3CAD-7E2E-CEC85D83B875}"/>
          </ac:grpSpMkLst>
        </pc:grpChg>
      </pc:sldChg>
      <pc:sldChg chg="addSp modSp del mod modAnim">
        <pc:chgData name="Biersach, David" userId="14a9feb0-85a7-4da4-be8a-c1e22b637acc" providerId="ADAL" clId="{7E8523C0-96DD-4B0B-B03E-D6BA218E91D1}" dt="2025-07-10T02:07:31.881" v="2106" actId="47"/>
        <pc:sldMkLst>
          <pc:docMk/>
          <pc:sldMk cId="1095396447" sldId="1389"/>
        </pc:sldMkLst>
      </pc:sldChg>
      <pc:sldChg chg="addSp modSp mod modAnim">
        <pc:chgData name="Biersach, David" userId="14a9feb0-85a7-4da4-be8a-c1e22b637acc" providerId="ADAL" clId="{7E8523C0-96DD-4B0B-B03E-D6BA218E91D1}" dt="2025-07-09T16:13:52.736" v="658"/>
        <pc:sldMkLst>
          <pc:docMk/>
          <pc:sldMk cId="1267065189" sldId="1391"/>
        </pc:sldMkLst>
        <pc:spChg chg="add mod">
          <ac:chgData name="Biersach, David" userId="14a9feb0-85a7-4da4-be8a-c1e22b637acc" providerId="ADAL" clId="{7E8523C0-96DD-4B0B-B03E-D6BA218E91D1}" dt="2025-07-09T16:08:46.494" v="531" actId="208"/>
          <ac:spMkLst>
            <pc:docMk/>
            <pc:sldMk cId="1267065189" sldId="1391"/>
            <ac:spMk id="3" creationId="{CDD335A2-9DB6-2904-3C0A-5415D3336CC4}"/>
          </ac:spMkLst>
        </pc:spChg>
        <pc:spChg chg="add mod">
          <ac:chgData name="Biersach, David" userId="14a9feb0-85a7-4da4-be8a-c1e22b637acc" providerId="ADAL" clId="{7E8523C0-96DD-4B0B-B03E-D6BA218E91D1}" dt="2025-07-09T16:13:39.235" v="657" actId="14100"/>
          <ac:spMkLst>
            <pc:docMk/>
            <pc:sldMk cId="1267065189" sldId="1391"/>
            <ac:spMk id="5" creationId="{86B7975F-7845-CB19-6F3D-E44937BC8D63}"/>
          </ac:spMkLst>
        </pc:spChg>
        <pc:spChg chg="mod">
          <ac:chgData name="Biersach, David" userId="14a9feb0-85a7-4da4-be8a-c1e22b637acc" providerId="ADAL" clId="{7E8523C0-96DD-4B0B-B03E-D6BA218E91D1}" dt="2025-07-09T16:08:46.494" v="531" actId="208"/>
          <ac:spMkLst>
            <pc:docMk/>
            <pc:sldMk cId="1267065189" sldId="1391"/>
            <ac:spMk id="22" creationId="{222D9796-E970-D1AF-369E-A2C1DF8C1E8A}"/>
          </ac:spMkLst>
        </pc:spChg>
        <pc:spChg chg="mod">
          <ac:chgData name="Biersach, David" userId="14a9feb0-85a7-4da4-be8a-c1e22b637acc" providerId="ADAL" clId="{7E8523C0-96DD-4B0B-B03E-D6BA218E91D1}" dt="2025-07-09T16:11:36.055" v="563" actId="14100"/>
          <ac:spMkLst>
            <pc:docMk/>
            <pc:sldMk cId="1267065189" sldId="1391"/>
            <ac:spMk id="27" creationId="{8BDC83E2-1917-498F-F323-CE6EF51227C4}"/>
          </ac:spMkLst>
        </pc:spChg>
      </pc:sldChg>
      <pc:sldChg chg="addSp modSp mod modAnim">
        <pc:chgData name="Biersach, David" userId="14a9feb0-85a7-4da4-be8a-c1e22b637acc" providerId="ADAL" clId="{7E8523C0-96DD-4B0B-B03E-D6BA218E91D1}" dt="2025-07-09T16:17:21.640" v="827" actId="113"/>
        <pc:sldMkLst>
          <pc:docMk/>
          <pc:sldMk cId="1224529146" sldId="1392"/>
        </pc:sldMkLst>
        <pc:spChg chg="add mod">
          <ac:chgData name="Biersach, David" userId="14a9feb0-85a7-4da4-be8a-c1e22b637acc" providerId="ADAL" clId="{7E8523C0-96DD-4B0B-B03E-D6BA218E91D1}" dt="2025-07-09T16:17:21.640" v="827" actId="113"/>
          <ac:spMkLst>
            <pc:docMk/>
            <pc:sldMk cId="1224529146" sldId="1392"/>
            <ac:spMk id="3" creationId="{206894B8-2F10-AA79-F39A-105F2CAA471A}"/>
          </ac:spMkLst>
        </pc:spChg>
      </pc:sldChg>
      <pc:sldChg chg="addSp modSp mod modAnim">
        <pc:chgData name="Biersach, David" userId="14a9feb0-85a7-4da4-be8a-c1e22b637acc" providerId="ADAL" clId="{7E8523C0-96DD-4B0B-B03E-D6BA218E91D1}" dt="2025-07-10T02:11:23.372" v="2157"/>
        <pc:sldMkLst>
          <pc:docMk/>
          <pc:sldMk cId="1134802779" sldId="1395"/>
        </pc:sldMkLst>
        <pc:spChg chg="add mod">
          <ac:chgData name="Biersach, David" userId="14a9feb0-85a7-4da4-be8a-c1e22b637acc" providerId="ADAL" clId="{7E8523C0-96DD-4B0B-B03E-D6BA218E91D1}" dt="2025-07-09T16:25:45.643" v="934" actId="114"/>
          <ac:spMkLst>
            <pc:docMk/>
            <pc:sldMk cId="1134802779" sldId="1395"/>
            <ac:spMk id="3" creationId="{1631ED26-77F7-99BD-ED9D-7CABDC17A819}"/>
          </ac:spMkLst>
        </pc:spChg>
        <pc:spChg chg="add mod">
          <ac:chgData name="Biersach, David" userId="14a9feb0-85a7-4da4-be8a-c1e22b637acc" providerId="ADAL" clId="{7E8523C0-96DD-4B0B-B03E-D6BA218E91D1}" dt="2025-07-10T02:11:09.753" v="2155" actId="1076"/>
          <ac:spMkLst>
            <pc:docMk/>
            <pc:sldMk cId="1134802779" sldId="1395"/>
            <ac:spMk id="6" creationId="{DBAFAC5A-929A-425B-92CE-639E26F86D04}"/>
          </ac:spMkLst>
        </pc:spChg>
        <pc:spChg chg="add mod">
          <ac:chgData name="Biersach, David" userId="14a9feb0-85a7-4da4-be8a-c1e22b637acc" providerId="ADAL" clId="{7E8523C0-96DD-4B0B-B03E-D6BA218E91D1}" dt="2025-07-10T02:11:14.096" v="2156" actId="1076"/>
          <ac:spMkLst>
            <pc:docMk/>
            <pc:sldMk cId="1134802779" sldId="1395"/>
            <ac:spMk id="10" creationId="{DE7713C4-A2E5-6E49-1CCB-29E5808748C0}"/>
          </ac:spMkLst>
        </pc:spChg>
        <pc:spChg chg="mod">
          <ac:chgData name="Biersach, David" userId="14a9feb0-85a7-4da4-be8a-c1e22b637acc" providerId="ADAL" clId="{7E8523C0-96DD-4B0B-B03E-D6BA218E91D1}" dt="2025-07-10T02:09:29.874" v="2110" actId="1076"/>
          <ac:spMkLst>
            <pc:docMk/>
            <pc:sldMk cId="1134802779" sldId="1395"/>
            <ac:spMk id="28" creationId="{AFAEFD58-C14E-0F2D-A12E-BDC7C0DE2BD3}"/>
          </ac:spMkLst>
        </pc:spChg>
      </pc:sldChg>
      <pc:sldChg chg="modSp mod">
        <pc:chgData name="Biersach, David" userId="14a9feb0-85a7-4da4-be8a-c1e22b637acc" providerId="ADAL" clId="{7E8523C0-96DD-4B0B-B03E-D6BA218E91D1}" dt="2025-07-09T16:27:05.173" v="946" actId="1036"/>
        <pc:sldMkLst>
          <pc:docMk/>
          <pc:sldMk cId="947555372" sldId="1398"/>
        </pc:sldMkLst>
        <pc:spChg chg="mod">
          <ac:chgData name="Biersach, David" userId="14a9feb0-85a7-4da4-be8a-c1e22b637acc" providerId="ADAL" clId="{7E8523C0-96DD-4B0B-B03E-D6BA218E91D1}" dt="2025-07-09T16:27:05.173" v="946" actId="1036"/>
          <ac:spMkLst>
            <pc:docMk/>
            <pc:sldMk cId="947555372" sldId="1398"/>
            <ac:spMk id="24" creationId="{E60E8AFD-4F0B-B140-300E-58FCBAA92D42}"/>
          </ac:spMkLst>
        </pc:spChg>
        <pc:grpChg chg="mod">
          <ac:chgData name="Biersach, David" userId="14a9feb0-85a7-4da4-be8a-c1e22b637acc" providerId="ADAL" clId="{7E8523C0-96DD-4B0B-B03E-D6BA218E91D1}" dt="2025-07-09T16:26:59.289" v="942" actId="14100"/>
          <ac:grpSpMkLst>
            <pc:docMk/>
            <pc:sldMk cId="947555372" sldId="1398"/>
            <ac:grpSpMk id="25" creationId="{61F0B196-0B66-D3B4-1DB3-FD6687DACE17}"/>
          </ac:grpSpMkLst>
        </pc:grpChg>
      </pc:sldChg>
      <pc:sldChg chg="addSp delSp modSp add mod">
        <pc:chgData name="Biersach, David" userId="14a9feb0-85a7-4da4-be8a-c1e22b637acc" providerId="ADAL" clId="{7E8523C0-96DD-4B0B-B03E-D6BA218E91D1}" dt="2025-07-10T02:07:28.464" v="2105" actId="6549"/>
        <pc:sldMkLst>
          <pc:docMk/>
          <pc:sldMk cId="346899108" sldId="1399"/>
        </pc:sldMkLst>
        <pc:spChg chg="mod">
          <ac:chgData name="Biersach, David" userId="14a9feb0-85a7-4da4-be8a-c1e22b637acc" providerId="ADAL" clId="{7E8523C0-96DD-4B0B-B03E-D6BA218E91D1}" dt="2025-07-10T02:06:16.465" v="2091" actId="14100"/>
          <ac:spMkLst>
            <pc:docMk/>
            <pc:sldMk cId="346899108" sldId="1399"/>
            <ac:spMk id="17" creationId="{B5283552-2C0A-D928-3B9A-0D6EDEF19D2F}"/>
          </ac:spMkLst>
        </pc:spChg>
        <pc:spChg chg="mod">
          <ac:chgData name="Biersach, David" userId="14a9feb0-85a7-4da4-be8a-c1e22b637acc" providerId="ADAL" clId="{7E8523C0-96DD-4B0B-B03E-D6BA218E91D1}" dt="2025-07-10T02:07:28.464" v="2105" actId="6549"/>
          <ac:spMkLst>
            <pc:docMk/>
            <pc:sldMk cId="346899108" sldId="1399"/>
            <ac:spMk id="38" creationId="{C34B5B8F-848F-810C-D520-E4EFC3450146}"/>
          </ac:spMkLst>
        </pc:spChg>
        <pc:spChg chg="mod">
          <ac:chgData name="Biersach, David" userId="14a9feb0-85a7-4da4-be8a-c1e22b637acc" providerId="ADAL" clId="{7E8523C0-96DD-4B0B-B03E-D6BA218E91D1}" dt="2025-07-10T02:06:01.465" v="2089" actId="14100"/>
          <ac:spMkLst>
            <pc:docMk/>
            <pc:sldMk cId="346899108" sldId="1399"/>
            <ac:spMk id="45" creationId="{406C236A-B899-5857-1997-D21D83211F67}"/>
          </ac:spMkLst>
        </pc:spChg>
        <pc:spChg chg="mod">
          <ac:chgData name="Biersach, David" userId="14a9feb0-85a7-4da4-be8a-c1e22b637acc" providerId="ADAL" clId="{7E8523C0-96DD-4B0B-B03E-D6BA218E91D1}" dt="2025-07-10T02:05:56.379" v="2088" actId="552"/>
          <ac:spMkLst>
            <pc:docMk/>
            <pc:sldMk cId="346899108" sldId="1399"/>
            <ac:spMk id="50" creationId="{E0DD080F-3322-2054-4394-8AA9C0DF2F99}"/>
          </ac:spMkLst>
        </pc:spChg>
        <pc:grpChg chg="mod">
          <ac:chgData name="Biersach, David" userId="14a9feb0-85a7-4da4-be8a-c1e22b637acc" providerId="ADAL" clId="{7E8523C0-96DD-4B0B-B03E-D6BA218E91D1}" dt="2025-07-10T02:04:12.809" v="2072" actId="1076"/>
          <ac:grpSpMkLst>
            <pc:docMk/>
            <pc:sldMk cId="346899108" sldId="1399"/>
            <ac:grpSpMk id="46" creationId="{08E9B72A-4874-5C8B-431D-4A9AE70D4B61}"/>
          </ac:grpSpMkLst>
        </pc:grpChg>
        <pc:picChg chg="del">
          <ac:chgData name="Biersach, David" userId="14a9feb0-85a7-4da4-be8a-c1e22b637acc" providerId="ADAL" clId="{7E8523C0-96DD-4B0B-B03E-D6BA218E91D1}" dt="2025-07-10T02:05:25.551" v="2077" actId="478"/>
          <ac:picMkLst>
            <pc:docMk/>
            <pc:sldMk cId="346899108" sldId="1399"/>
            <ac:picMk id="5" creationId="{6E5DB0AD-25F0-463A-CE7A-2111525AFF55}"/>
          </ac:picMkLst>
        </pc:picChg>
        <pc:picChg chg="add mod ord">
          <ac:chgData name="Biersach, David" userId="14a9feb0-85a7-4da4-be8a-c1e22b637acc" providerId="ADAL" clId="{7E8523C0-96DD-4B0B-B03E-D6BA218E91D1}" dt="2025-07-10T02:04:04.208" v="2071" actId="1038"/>
          <ac:picMkLst>
            <pc:docMk/>
            <pc:sldMk cId="346899108" sldId="1399"/>
            <ac:picMk id="9" creationId="{02F6F8E7-8450-9949-E5FE-E6E4F0A98BA5}"/>
          </ac:picMkLst>
        </pc:picChg>
        <pc:picChg chg="del">
          <ac:chgData name="Biersach, David" userId="14a9feb0-85a7-4da4-be8a-c1e22b637acc" providerId="ADAL" clId="{7E8523C0-96DD-4B0B-B03E-D6BA218E91D1}" dt="2025-07-10T02:03:55.010" v="2063" actId="478"/>
          <ac:picMkLst>
            <pc:docMk/>
            <pc:sldMk cId="346899108" sldId="1399"/>
            <ac:picMk id="11" creationId="{183896EC-241E-16EE-A6FC-A86D8FC6BB8E}"/>
          </ac:picMkLst>
        </pc:picChg>
        <pc:picChg chg="add mod ord">
          <ac:chgData name="Biersach, David" userId="14a9feb0-85a7-4da4-be8a-c1e22b637acc" providerId="ADAL" clId="{7E8523C0-96DD-4B0B-B03E-D6BA218E91D1}" dt="2025-07-10T02:05:33.871" v="2085" actId="1037"/>
          <ac:picMkLst>
            <pc:docMk/>
            <pc:sldMk cId="346899108" sldId="1399"/>
            <ac:picMk id="12" creationId="{4AC4BA23-8952-A541-760E-0F9AD4F80D44}"/>
          </ac:picMkLst>
        </pc:picChg>
      </pc:sldChg>
      <pc:sldChg chg="new del">
        <pc:chgData name="Biersach, David" userId="14a9feb0-85a7-4da4-be8a-c1e22b637acc" providerId="ADAL" clId="{7E8523C0-96DD-4B0B-B03E-D6BA218E91D1}" dt="2025-07-09T16:12:20.934" v="568" actId="680"/>
        <pc:sldMkLst>
          <pc:docMk/>
          <pc:sldMk cId="931461290" sldId="139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254C-8E02-B259-6079-EFE985C6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D0235-89D2-2606-0BE8-60DC3B43E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6ABB8-0D5D-A86C-886C-5E3B7E2A3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F8DB9-72BC-6D80-9D11-8BDE28C04F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4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2152-8171-D50B-93FE-417A73105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AB458-09AB-95E1-584B-4CF49AB0B8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B612B-931C-441A-284E-8FC930ED9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3E0C5-88CE-6160-82D7-2CE597404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6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A8F0-7DB9-9CCF-5201-7DD2975C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B0EF3-0219-F9AB-22E2-69BD26857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E22B8-5B86-FE90-8ACB-6AC5431C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6849E-D5BF-A5CC-D879-8F208AF3A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0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9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1743F-236A-AF83-F7D0-960C2702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485D3-6605-8825-DB5F-EB9F86D4D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EB762-37AF-8A75-A9A5-3935D38E3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CD4BD-F7FE-0E34-59E4-4AE8224C8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65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3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06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ba.pydata.or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4.png"/><Relationship Id="rId9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tic.mil/sti/pdfs/ADA626479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Monte Carlo Estimation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4A448-EEC8-731E-A872-794A60DD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6C9485-37BA-219C-3BC9-61B82B0E6E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90" y="537912"/>
            <a:ext cx="5609524" cy="5754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A95F1-5AD2-98FC-DDAF-F5B4C914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928" y="365126"/>
            <a:ext cx="2617384" cy="1325563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2400" dirty="0">
                <a:latin typeface="+mn-lt"/>
              </a:rPr>
            </a:br>
            <a:r>
              <a:rPr lang="en-US" sz="2000" dirty="0">
                <a:latin typeface="+mn-lt"/>
              </a:rPr>
              <a:t>mc_circle_prng.py</a:t>
            </a:r>
            <a:endParaRPr lang="en-US" sz="24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976DB-FBBC-7035-8C40-6157DFC7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1E9AF-C642-BD4B-B570-15E53289D3FE}"/>
              </a:ext>
            </a:extLst>
          </p:cNvPr>
          <p:cNvGrpSpPr/>
          <p:nvPr/>
        </p:nvGrpSpPr>
        <p:grpSpPr>
          <a:xfrm>
            <a:off x="1765298" y="51700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626347-BA0F-4D26-2144-D78A37432B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4A6601-54E1-FEA7-F5EF-053F55BAEF9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292DC1-8A8B-AF4F-8058-BE6634483C0D}"/>
              </a:ext>
            </a:extLst>
          </p:cNvPr>
          <p:cNvGrpSpPr/>
          <p:nvPr/>
        </p:nvGrpSpPr>
        <p:grpSpPr>
          <a:xfrm>
            <a:off x="4009394" y="93408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110EE18-6F51-B3E1-A772-4A662DF17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B3131D-2615-41DB-A043-B1E9CC93BC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AE6B03-9782-27B0-F9CD-536D2E10107D}"/>
              </a:ext>
            </a:extLst>
          </p:cNvPr>
          <p:cNvGrpSpPr/>
          <p:nvPr/>
        </p:nvGrpSpPr>
        <p:grpSpPr>
          <a:xfrm>
            <a:off x="3117952" y="121972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73544-709A-F0DF-0EB8-4861FDD2340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55D969-D2A6-79BB-D455-E073D6A2E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272FB-F578-66DF-69FB-701A892980A4}"/>
              </a:ext>
            </a:extLst>
          </p:cNvPr>
          <p:cNvGrpSpPr/>
          <p:nvPr/>
        </p:nvGrpSpPr>
        <p:grpSpPr>
          <a:xfrm>
            <a:off x="1862575" y="1769221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C7BDE1-FA54-6061-B922-4FAD9B68EE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0319D2-9BD1-AA24-C328-CED08A23B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EDA226-4260-A56C-2558-C18AD1DBDC0C}"/>
              </a:ext>
            </a:extLst>
          </p:cNvPr>
          <p:cNvGrpSpPr/>
          <p:nvPr/>
        </p:nvGrpSpPr>
        <p:grpSpPr>
          <a:xfrm>
            <a:off x="2200864" y="2250396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1F777D-B724-0EE5-5D8F-07E13567D97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23E329-F5C2-2DBB-0A69-80007A78D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0AEE6A-EA28-0C77-89F7-F1D944A67515}"/>
              </a:ext>
            </a:extLst>
          </p:cNvPr>
          <p:cNvGrpSpPr/>
          <p:nvPr/>
        </p:nvGrpSpPr>
        <p:grpSpPr>
          <a:xfrm>
            <a:off x="2209162" y="2659275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DC811F-A1ED-5617-1CEF-45D5021311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3A8BD5-3866-C747-A58E-1DEC46F91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32800F-FB0A-3C6E-2DDD-1EADED0C037A}"/>
              </a:ext>
            </a:extLst>
          </p:cNvPr>
          <p:cNvGrpSpPr/>
          <p:nvPr/>
        </p:nvGrpSpPr>
        <p:grpSpPr>
          <a:xfrm>
            <a:off x="1934681" y="321558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D34797-2A5D-2A0E-3941-2C647BC6BE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ABABBE-57C8-18A8-715D-6712C761C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440BA4-3821-7FCA-DF96-3B35A61138C2}"/>
              </a:ext>
            </a:extLst>
          </p:cNvPr>
          <p:cNvGrpSpPr/>
          <p:nvPr/>
        </p:nvGrpSpPr>
        <p:grpSpPr>
          <a:xfrm>
            <a:off x="4896256" y="3421042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0E6D1B-CB06-5F5B-D18B-471D9271DB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4DAA40-6F93-932F-424D-75F04E82F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00AC26-387D-8422-7913-7048DACBD7F8}"/>
              </a:ext>
            </a:extLst>
          </p:cNvPr>
          <p:cNvGrpSpPr/>
          <p:nvPr/>
        </p:nvGrpSpPr>
        <p:grpSpPr>
          <a:xfrm>
            <a:off x="4743259" y="362385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11DCDC-26E0-C26E-4A29-C4BAD84FE2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32BC9F0-4F9C-4DB2-C155-82E59DA154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CD052D-8AB2-513D-AF9B-02BCDB9C5445}"/>
              </a:ext>
            </a:extLst>
          </p:cNvPr>
          <p:cNvGrpSpPr/>
          <p:nvPr/>
        </p:nvGrpSpPr>
        <p:grpSpPr>
          <a:xfrm>
            <a:off x="5819891" y="535303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21EDA4-FFE4-8DFE-D2A4-06A3137702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D540B3-8C55-7043-E417-5DA96C061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3BBAD0-03DC-1BE9-5353-5BEBFB0DB599}"/>
              </a:ext>
            </a:extLst>
          </p:cNvPr>
          <p:cNvSpPr txBox="1"/>
          <p:nvPr/>
        </p:nvSpPr>
        <p:spPr>
          <a:xfrm>
            <a:off x="6205928" y="2492061"/>
            <a:ext cx="1656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Absolute Percentage Error (APE)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66E63-D7DF-9E23-1AC7-A6FB36EA70BB}"/>
              </a:ext>
            </a:extLst>
          </p:cNvPr>
          <p:cNvSpPr/>
          <p:nvPr/>
        </p:nvSpPr>
        <p:spPr>
          <a:xfrm>
            <a:off x="3518661" y="3678012"/>
            <a:ext cx="318407" cy="254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CBFAAC9-CF2B-7F01-152E-83D425706540}"/>
              </a:ext>
            </a:extLst>
          </p:cNvPr>
          <p:cNvCxnSpPr>
            <a:cxnSpLocks/>
            <a:stCxn id="3" idx="2"/>
            <a:endCxn id="5" idx="2"/>
          </p:cNvCxnSpPr>
          <p:nvPr/>
        </p:nvCxnSpPr>
        <p:spPr>
          <a:xfrm rot="5400000">
            <a:off x="5097684" y="1995572"/>
            <a:ext cx="516632" cy="3356270"/>
          </a:xfrm>
          <a:prstGeom prst="bentConnector3">
            <a:avLst>
              <a:gd name="adj1" fmla="val 1442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5B9E7-CAC1-D69E-BA79-37A987F57D24}"/>
                  </a:ext>
                </a:extLst>
              </p:cNvPr>
              <p:cNvSpPr txBox="1"/>
              <p:nvPr/>
            </p:nvSpPr>
            <p:spPr>
              <a:xfrm>
                <a:off x="4661838" y="4324491"/>
                <a:ext cx="3633174" cy="7636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E5B9E7-CAC1-D69E-BA79-37A987F57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838" y="4324491"/>
                <a:ext cx="3633174" cy="763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1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Run mc_circle_prng.py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01EFA-DBF1-A411-7F82-102E501F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52" y="1337238"/>
            <a:ext cx="7195295" cy="4183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A110AC-A1FB-3503-7442-BF2E5BBC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25" y="5603786"/>
            <a:ext cx="2539548" cy="1036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15193" y="6356351"/>
            <a:ext cx="2046158" cy="28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79BC3-57BD-7E76-F46A-60501FE2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4EFD-7F94-021C-2751-FE4F6C9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D5DF-60EF-F85C-870E-0635F1AF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b="1" dirty="0">
                <a:solidFill>
                  <a:srgbClr val="00B050"/>
                </a:solidFill>
              </a:rPr>
              <a:t>nothing but random dots</a:t>
            </a:r>
            <a:r>
              <a:rPr lang="en-US" sz="2400" dirty="0"/>
              <a:t>, we were able to estimate the area of a unit circle to within </a:t>
            </a:r>
            <a:r>
              <a:rPr lang="en-US" sz="2400" b="1" dirty="0"/>
              <a:t>0.09230%</a:t>
            </a:r>
            <a:r>
              <a:rPr lang="en-US" sz="2400" dirty="0"/>
              <a:t> error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That is not 9% error, which wouldn’t be very good, but rather 0.09230% error, </a:t>
            </a:r>
            <a:r>
              <a:rPr lang="en-US" sz="2400" b="1" dirty="0">
                <a:solidFill>
                  <a:srgbClr val="7030A0"/>
                </a:solidFill>
              </a:rPr>
              <a:t>which is very good</a:t>
            </a:r>
            <a:r>
              <a:rPr lang="en-US" sz="2400" dirty="0"/>
              <a:t>, and we only used </a:t>
            </a:r>
            <a:r>
              <a:rPr lang="en-US" sz="2400" b="1" dirty="0"/>
              <a:t>102,400</a:t>
            </a:r>
            <a:r>
              <a:rPr lang="en-US" sz="2400" dirty="0"/>
              <a:t> dots to achieve this accuracy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natural to ask: must we use </a:t>
            </a:r>
            <a:r>
              <a:rPr lang="en-US" sz="2400" b="1" dirty="0">
                <a:solidFill>
                  <a:srgbClr val="FF0000"/>
                </a:solidFill>
              </a:rPr>
              <a:t>random</a:t>
            </a:r>
            <a:r>
              <a:rPr lang="en-US" sz="2400" dirty="0"/>
              <a:t> dots?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if we just took dots following a </a:t>
            </a:r>
            <a:r>
              <a:rPr lang="en-US" sz="2400" b="1" dirty="0">
                <a:solidFill>
                  <a:srgbClr val="0070C0"/>
                </a:solidFill>
              </a:rPr>
              <a:t>uniform grid </a:t>
            </a:r>
            <a:r>
              <a:rPr lang="en-US" sz="2400" dirty="0"/>
              <a:t>covering the same sample area as we did with the random dots?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take the </a:t>
            </a:r>
            <a:r>
              <a:rPr lang="en-US" sz="2400" b="1" dirty="0"/>
              <a:t>same number of dots </a:t>
            </a:r>
            <a:r>
              <a:rPr lang="en-US" sz="2400" dirty="0"/>
              <a:t>(102,400) across the grid it would seem </a:t>
            </a:r>
            <a:r>
              <a:rPr lang="en-US" sz="2400" u="sng" dirty="0"/>
              <a:t>fair</a:t>
            </a:r>
            <a:r>
              <a:rPr lang="en-US" sz="2400" dirty="0"/>
              <a:t> to what we did using random dots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so magical about using random dots?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C4CD4-1569-F907-5462-299F11291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FD429-2624-7AB0-DE93-A053F5DC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551FA5-A777-40C6-33B2-0068D11211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225" y="1609754"/>
            <a:ext cx="3691550" cy="4918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136D9A-D3F7-07DB-5EAE-70480956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mc_circle_grid.py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230D3-D4ED-AACB-CCE3-F660CEB4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E897FC-2B72-129C-1C67-C75E76F6128D}"/>
              </a:ext>
            </a:extLst>
          </p:cNvPr>
          <p:cNvGrpSpPr/>
          <p:nvPr/>
        </p:nvGrpSpPr>
        <p:grpSpPr>
          <a:xfrm>
            <a:off x="3807515" y="324433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916E578-5C3D-9F20-33ED-ADC6BF04E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E694B0-48B2-35FC-7DFF-651749DCAA5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DC3057-7374-3613-A063-6982A73DA742}"/>
              </a:ext>
            </a:extLst>
          </p:cNvPr>
          <p:cNvGrpSpPr/>
          <p:nvPr/>
        </p:nvGrpSpPr>
        <p:grpSpPr>
          <a:xfrm>
            <a:off x="6189615" y="375876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2A4346-4987-E22C-7165-7E51FF9BB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0767C5-0E81-536B-3080-EA34A9376C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FF1511-CADE-0621-443E-61EC5A267569}"/>
              </a:ext>
            </a:extLst>
          </p:cNvPr>
          <p:cNvGrpSpPr/>
          <p:nvPr/>
        </p:nvGrpSpPr>
        <p:grpSpPr>
          <a:xfrm>
            <a:off x="5316695" y="4286372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0CD4DA-76C2-F7A9-FE61-5A5F235EE10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9FF00D-B71F-3448-495A-93528DEB65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433696-AA5E-EBAE-9696-9F9A81708735}"/>
              </a:ext>
            </a:extLst>
          </p:cNvPr>
          <p:cNvGrpSpPr/>
          <p:nvPr/>
        </p:nvGrpSpPr>
        <p:grpSpPr>
          <a:xfrm>
            <a:off x="4317883" y="514324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5901D9-0512-1EB7-8A36-9045DD803C2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AFAC4F-E004-9CB0-3681-B2E65DF22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E7B353-1E00-E3F6-3AEF-FFAEB5C4BFEA}"/>
              </a:ext>
            </a:extLst>
          </p:cNvPr>
          <p:cNvGrpSpPr/>
          <p:nvPr/>
        </p:nvGrpSpPr>
        <p:grpSpPr>
          <a:xfrm>
            <a:off x="4656172" y="5835801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4BD78F-717F-0BE0-8DB5-A3E5667DB4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AEBFB8-F769-6459-DC76-0E909C7D4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5C1AD-73ED-338E-C7B2-1916BE4F1FE6}"/>
                  </a:ext>
                </a:extLst>
              </p:cNvPr>
              <p:cNvSpPr txBox="1"/>
              <p:nvPr/>
            </p:nvSpPr>
            <p:spPr>
              <a:xfrm>
                <a:off x="5085146" y="3067301"/>
                <a:ext cx="2208938" cy="2769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320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×320=102,400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75C1AD-73ED-338E-C7B2-1916BE4F1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46" y="3067301"/>
                <a:ext cx="2208938" cy="276999"/>
              </a:xfrm>
              <a:prstGeom prst="rect">
                <a:avLst/>
              </a:prstGeom>
              <a:blipFill>
                <a:blip r:embed="rId3"/>
                <a:stretch>
                  <a:fillRect l="-1639" r="-1639" b="-2041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9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D67294-A6C3-7BEA-D9D2-0E8F2F6A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209" y="5573606"/>
            <a:ext cx="2307583" cy="1068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6B48C-3D08-8633-E786-3DAEF26E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81" y="1302798"/>
            <a:ext cx="7270238" cy="425240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mc_circle_grid.py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78901" y="6364367"/>
            <a:ext cx="2046158" cy="223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1467E-8D81-87BB-BA8A-A9B07BA15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-28620"/>
          <a:stretch>
            <a:fillRect/>
          </a:stretch>
        </p:blipFill>
        <p:spPr>
          <a:xfrm flipV="1">
            <a:off x="7129054" y="5709812"/>
            <a:ext cx="913221" cy="137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A58FF3-838E-79B6-770C-0DC45D225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539" y="5716136"/>
            <a:ext cx="572856" cy="10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Halton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454724-3E47-361D-CD16-76E97F89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69" y="1909904"/>
            <a:ext cx="6047863" cy="466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2973674" y="1402598"/>
            <a:ext cx="31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https://numba.pydata.org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1656413" y="5042849"/>
            <a:ext cx="3335312" cy="758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FF8F8-2C8F-66F9-CD60-2C264B894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2A4EC7-CB91-8E23-78E8-4D8416BFE7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53" y="1431805"/>
            <a:ext cx="4838095" cy="52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13CD8-F70F-BC18-D062-3CC2BAA1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mc_circle_halton.py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FA200-E2B8-889A-18F5-4460B1A4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BB3FDB-BEA1-60D7-595B-6AE32A702AD7}"/>
              </a:ext>
            </a:extLst>
          </p:cNvPr>
          <p:cNvGrpSpPr/>
          <p:nvPr/>
        </p:nvGrpSpPr>
        <p:grpSpPr>
          <a:xfrm>
            <a:off x="5389787" y="274306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4B4C88-B03D-34EF-E76B-3F304CD58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0EB743-EB0A-2A1C-D5CF-8B84D4149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0A46F1-0643-526F-223E-3DC761A038B8}"/>
              </a:ext>
            </a:extLst>
          </p:cNvPr>
          <p:cNvGrpSpPr/>
          <p:nvPr/>
        </p:nvGrpSpPr>
        <p:grpSpPr>
          <a:xfrm>
            <a:off x="6932330" y="3314918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914CAC-2F39-CA83-B325-93A01F140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79551-6F43-8C6F-8ECD-431E18B79E5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982C4F-3EBD-4E7D-5789-F03201EAC6BB}"/>
              </a:ext>
            </a:extLst>
          </p:cNvPr>
          <p:cNvGrpSpPr/>
          <p:nvPr/>
        </p:nvGrpSpPr>
        <p:grpSpPr>
          <a:xfrm>
            <a:off x="3657833" y="3485363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60A174-9603-4899-CCBC-7C3BF4B300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983EB1B-C8A2-F0DA-A0F1-5A0FFD3A8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81DC19-9999-8879-EFE7-94623977CDE8}"/>
              </a:ext>
            </a:extLst>
          </p:cNvPr>
          <p:cNvGrpSpPr/>
          <p:nvPr/>
        </p:nvGrpSpPr>
        <p:grpSpPr>
          <a:xfrm>
            <a:off x="3740630" y="5397978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FDFA77-BBF5-CD61-3108-6C6CD34CB7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93734DC-1BAA-BB59-B460-0AEC2DBB0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97D8F6-D46D-5903-AF7E-CD61B3102EC5}"/>
              </a:ext>
            </a:extLst>
          </p:cNvPr>
          <p:cNvGrpSpPr/>
          <p:nvPr/>
        </p:nvGrpSpPr>
        <p:grpSpPr>
          <a:xfrm>
            <a:off x="5877008" y="5776184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A1D658-BFA3-3041-9D62-135C5DC43AF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5DEC42-9C21-6D0E-C3EE-E73909B61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E58B66-7A4D-BBBD-B75E-B74B9B747C95}"/>
              </a:ext>
            </a:extLst>
          </p:cNvPr>
          <p:cNvGrpSpPr/>
          <p:nvPr/>
        </p:nvGrpSpPr>
        <p:grpSpPr>
          <a:xfrm>
            <a:off x="5877008" y="597249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88664C-4D37-693E-FC8D-D6DFAA74F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39712F5-35CA-ED9B-E839-D83BCA4ED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FCE6970-99D9-A59D-043B-70A8842AFC57}"/>
              </a:ext>
            </a:extLst>
          </p:cNvPr>
          <p:cNvSpPr/>
          <p:nvPr/>
        </p:nvSpPr>
        <p:spPr>
          <a:xfrm>
            <a:off x="4911842" y="5868665"/>
            <a:ext cx="156183" cy="390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F92DF6-36E1-C2AF-D2D5-99DDE59CBA86}"/>
              </a:ext>
            </a:extLst>
          </p:cNvPr>
          <p:cNvGrpSpPr/>
          <p:nvPr/>
        </p:nvGrpSpPr>
        <p:grpSpPr>
          <a:xfrm>
            <a:off x="3921617" y="6344504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1DD69D-A05A-71C9-A343-7F7D010515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36F37C7-0F9E-4BA9-E3B6-DD0CC8A4E0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26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A55DF-BF63-ABCA-8042-D8324A67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1" y="5570558"/>
            <a:ext cx="2438899" cy="1103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AD3F5-0ADE-28D2-769B-07BED9C9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19" y="1251093"/>
            <a:ext cx="7410362" cy="4269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Run mc_circle_halton.py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3152ED-2DA7-4754-288E-621407A8FDDF}"/>
              </a:ext>
            </a:extLst>
          </p:cNvPr>
          <p:cNvSpPr/>
          <p:nvPr/>
        </p:nvSpPr>
        <p:spPr>
          <a:xfrm>
            <a:off x="3515193" y="6356351"/>
            <a:ext cx="2046158" cy="2842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QRNG-powered Monte Carlo approach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Calculate the area under a </a:t>
            </a:r>
            <a:r>
              <a:rPr lang="en-US" sz="2400" b="1" dirty="0"/>
              <a:t>parabola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the Halton QRNG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Properly generate uniformly distributed random sample points inside a 2D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32F5E-8767-7F53-07BE-76B4060B1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494C80-D177-FF2D-A8E4-0CD6B271D0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92" y="1555591"/>
            <a:ext cx="5777415" cy="4511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06FDE-1F14-C7F1-DD59-9EA21A68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2FBD1-2053-7B4A-D1C8-827C6AD4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EEE40-47AB-5258-15FE-A64D4BA4B564}"/>
              </a:ext>
            </a:extLst>
          </p:cNvPr>
          <p:cNvSpPr/>
          <p:nvPr/>
        </p:nvSpPr>
        <p:spPr>
          <a:xfrm>
            <a:off x="1732916" y="2638311"/>
            <a:ext cx="4629784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42AAE-209E-FFC0-E498-96B2E854516F}"/>
              </a:ext>
            </a:extLst>
          </p:cNvPr>
          <p:cNvSpPr/>
          <p:nvPr/>
        </p:nvSpPr>
        <p:spPr>
          <a:xfrm>
            <a:off x="1732916" y="3054116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AC63C8-AF8D-8022-2844-27A96EA24A63}"/>
              </a:ext>
            </a:extLst>
          </p:cNvPr>
          <p:cNvSpPr/>
          <p:nvPr/>
        </p:nvSpPr>
        <p:spPr>
          <a:xfrm>
            <a:off x="1732915" y="3917264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2C02DC-0483-D2B8-210A-54071EF291FD}"/>
              </a:ext>
            </a:extLst>
          </p:cNvPr>
          <p:cNvSpPr/>
          <p:nvPr/>
        </p:nvSpPr>
        <p:spPr>
          <a:xfrm>
            <a:off x="1732914" y="4764370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F4E556-6254-A12B-D47B-9A56936BFB1C}"/>
              </a:ext>
            </a:extLst>
          </p:cNvPr>
          <p:cNvSpPr/>
          <p:nvPr/>
        </p:nvSpPr>
        <p:spPr>
          <a:xfrm>
            <a:off x="1732914" y="5180175"/>
            <a:ext cx="3143886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5EC7AC-FB83-3E4C-38DD-4FC2779BAB42}"/>
              </a:ext>
            </a:extLst>
          </p:cNvPr>
          <p:cNvSpPr/>
          <p:nvPr/>
        </p:nvSpPr>
        <p:spPr>
          <a:xfrm>
            <a:off x="1732913" y="5394968"/>
            <a:ext cx="5389781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3BD408-2F30-2775-2F68-B225EED58BEE}"/>
                  </a:ext>
                </a:extLst>
              </p:cNvPr>
              <p:cNvSpPr txBox="1"/>
              <p:nvPr/>
            </p:nvSpPr>
            <p:spPr>
              <a:xfrm>
                <a:off x="5662863" y="4066674"/>
                <a:ext cx="1532021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sample volume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×2×2=8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3BD408-2F30-2775-2F68-B225EED58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63" y="4066674"/>
                <a:ext cx="1532021" cy="923330"/>
              </a:xfrm>
              <a:prstGeom prst="rect">
                <a:avLst/>
              </a:prstGeom>
              <a:blipFill>
                <a:blip r:embed="rId3"/>
                <a:stretch>
                  <a:fillRect t="-2581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34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9FA7E-A61F-1E8C-83FF-14F3FACEB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A3F53-25BE-4C55-236E-019CCD6512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93" y="1555591"/>
            <a:ext cx="5777415" cy="4511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8CDA65-AC7C-CABD-4004-60552098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AC896-CB38-6A71-C7C4-15207893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33E64-2CD0-757D-A056-DD5B4FA68E05}"/>
              </a:ext>
            </a:extLst>
          </p:cNvPr>
          <p:cNvSpPr/>
          <p:nvPr/>
        </p:nvSpPr>
        <p:spPr>
          <a:xfrm>
            <a:off x="1732916" y="2638311"/>
            <a:ext cx="4629784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FD52B-BBDA-9681-EC36-3355273010A6}"/>
              </a:ext>
            </a:extLst>
          </p:cNvPr>
          <p:cNvSpPr/>
          <p:nvPr/>
        </p:nvSpPr>
        <p:spPr>
          <a:xfrm>
            <a:off x="1732916" y="3054116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C4AF8-38F9-DD3E-838D-B98C51D6AA6B}"/>
              </a:ext>
            </a:extLst>
          </p:cNvPr>
          <p:cNvSpPr/>
          <p:nvPr/>
        </p:nvSpPr>
        <p:spPr>
          <a:xfrm>
            <a:off x="1732915" y="3917264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3AC6A-473E-D25F-4BF1-34509B9F2E4B}"/>
              </a:ext>
            </a:extLst>
          </p:cNvPr>
          <p:cNvSpPr/>
          <p:nvPr/>
        </p:nvSpPr>
        <p:spPr>
          <a:xfrm>
            <a:off x="1732914" y="4764370"/>
            <a:ext cx="3039109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DD2BA-3730-D82B-5DFD-563707C32E0C}"/>
              </a:ext>
            </a:extLst>
          </p:cNvPr>
          <p:cNvSpPr/>
          <p:nvPr/>
        </p:nvSpPr>
        <p:spPr>
          <a:xfrm>
            <a:off x="1732914" y="5180175"/>
            <a:ext cx="3143886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C56EB-54E6-9814-D810-CD3722387BD5}"/>
              </a:ext>
            </a:extLst>
          </p:cNvPr>
          <p:cNvSpPr/>
          <p:nvPr/>
        </p:nvSpPr>
        <p:spPr>
          <a:xfrm>
            <a:off x="1732913" y="5394968"/>
            <a:ext cx="5389781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BCF6F-C619-00EA-B42B-1C0BDA50FE54}"/>
                  </a:ext>
                </a:extLst>
              </p:cNvPr>
              <p:cNvSpPr txBox="1"/>
              <p:nvPr/>
            </p:nvSpPr>
            <p:spPr>
              <a:xfrm>
                <a:off x="5662863" y="4066674"/>
                <a:ext cx="1532021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sample volume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×2×2=8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BCF6F-C619-00EA-B42B-1C0BDA50F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63" y="4066674"/>
                <a:ext cx="1532021" cy="923330"/>
              </a:xfrm>
              <a:prstGeom prst="rect">
                <a:avLst/>
              </a:prstGeom>
              <a:blipFill>
                <a:blip r:embed="rId3"/>
                <a:stretch>
                  <a:fillRect t="-2581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0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683059" y="5610517"/>
            <a:ext cx="2863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QRNG was </a:t>
            </a:r>
            <a:r>
              <a:rPr lang="en-US" b="1" dirty="0">
                <a:solidFill>
                  <a:srgbClr val="FF0000"/>
                </a:solidFill>
              </a:rPr>
              <a:t>1,664%</a:t>
            </a:r>
            <a:r>
              <a:rPr lang="en-US" dirty="0"/>
              <a:t> more accurate than the PRNG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F1AA2-2E81-BD98-8A8A-01BC3E04B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574" y="5083327"/>
            <a:ext cx="947507" cy="1339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50778E-9F88-7300-E18C-8E15784B9466}"/>
              </a:ext>
            </a:extLst>
          </p:cNvPr>
          <p:cNvSpPr/>
          <p:nvPr/>
        </p:nvSpPr>
        <p:spPr>
          <a:xfrm>
            <a:off x="5715000" y="4816516"/>
            <a:ext cx="2557086" cy="2254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mc_hypersphere.py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4FF75-8094-3F29-A0B6-E89B43CC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62" y="2226055"/>
            <a:ext cx="4590476" cy="36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ACB4AF-90D2-4FA2-AEBB-AA0402AE7867}"/>
              </a:ext>
            </a:extLst>
          </p:cNvPr>
          <p:cNvGrpSpPr/>
          <p:nvPr/>
        </p:nvGrpSpPr>
        <p:grpSpPr>
          <a:xfrm>
            <a:off x="4252750" y="2344137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0DD791B-AA5D-2D9A-D92B-A0973E5DC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E6E3A8-9DA5-462B-D8B8-F9116B1509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E99F71-EE1B-310A-F2AE-FC5D6DA457C6}"/>
              </a:ext>
            </a:extLst>
          </p:cNvPr>
          <p:cNvGrpSpPr/>
          <p:nvPr/>
        </p:nvGrpSpPr>
        <p:grpSpPr>
          <a:xfrm>
            <a:off x="6206304" y="3286277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654783-5CDB-C113-8F5C-19B741196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8A1FEB-5781-3B36-FFBF-3EEC78F6173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CEFF93-19CC-102F-6D56-6F1703D1B1D2}"/>
              </a:ext>
            </a:extLst>
          </p:cNvPr>
          <p:cNvGrpSpPr/>
          <p:nvPr/>
        </p:nvGrpSpPr>
        <p:grpSpPr>
          <a:xfrm>
            <a:off x="5317050" y="366496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86BD1-5855-7BD1-BD83-4DC84C53A5A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72F413-A769-8E87-D539-32FFDA04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CEAA3C-205F-4708-3561-31CED23A1E0F}"/>
              </a:ext>
            </a:extLst>
          </p:cNvPr>
          <p:cNvGrpSpPr/>
          <p:nvPr/>
        </p:nvGrpSpPr>
        <p:grpSpPr>
          <a:xfrm>
            <a:off x="6681155" y="425459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EE1383-B500-43E8-A2EE-46BBAC831C1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707665-D2AA-655A-8703-8AF019A37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4A699B3-8849-E4CC-8571-5B66497DB2B7}"/>
              </a:ext>
            </a:extLst>
          </p:cNvPr>
          <p:cNvSpPr/>
          <p:nvPr/>
        </p:nvSpPr>
        <p:spPr>
          <a:xfrm>
            <a:off x="6316338" y="4312847"/>
            <a:ext cx="267433" cy="216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D0A845-B88D-54C0-D1B8-465A6BDAFC59}"/>
              </a:ext>
            </a:extLst>
          </p:cNvPr>
          <p:cNvSpPr/>
          <p:nvPr/>
        </p:nvSpPr>
        <p:spPr>
          <a:xfrm>
            <a:off x="5137653" y="3366953"/>
            <a:ext cx="146341" cy="216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7D849-B01C-D411-D712-C2DE93EDF289}"/>
              </a:ext>
            </a:extLst>
          </p:cNvPr>
          <p:cNvSpPr/>
          <p:nvPr/>
        </p:nvSpPr>
        <p:spPr>
          <a:xfrm>
            <a:off x="4868410" y="3741217"/>
            <a:ext cx="448640" cy="2168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9832D-E72A-4571-FAD5-4F40579B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B3558-194F-A588-609A-9DDE5CC2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86" y="2155228"/>
            <a:ext cx="3312831" cy="1709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D059E-4ECB-11EB-9E43-42D30C2B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mc_hypersphere.py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59A0C-BBD6-21A6-D814-298DF87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D5C83-14A3-5FCD-5880-17EF2B86E9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6581DC-64AA-0280-1FE5-267BE2C250FA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6581DC-64AA-0280-1FE5-267BE2C25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4436F2-981F-31F3-AA2A-76B1824DAB08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content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E2D8-3643-D69B-DD93-703D6516B06C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content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E53F53-8E9B-0075-EBAF-121035159039}"/>
              </a:ext>
            </a:extLst>
          </p:cNvPr>
          <p:cNvSpPr/>
          <p:nvPr/>
        </p:nvSpPr>
        <p:spPr>
          <a:xfrm>
            <a:off x="5435958" y="3383756"/>
            <a:ext cx="1622568" cy="204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content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694" t="-3974" r="-69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</a:t>
                </a:r>
                <a:r>
                  <a:rPr lang="en-US" b="1" dirty="0"/>
                  <a:t>unit</a:t>
                </a:r>
                <a:r>
                  <a:rPr lang="en-US" dirty="0">
                    <a:solidFill>
                      <a:srgbClr val="7030A0"/>
                    </a:solidFill>
                  </a:rPr>
                  <a:t> disk using polar coordinates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1764633" y="3134032"/>
            <a:ext cx="569494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5013158" y="5396604"/>
            <a:ext cx="1277029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B6CC0D-B918-A0E5-9C7F-6FE0C0C1C6B1}"/>
              </a:ext>
            </a:extLst>
          </p:cNvPr>
          <p:cNvSpPr/>
          <p:nvPr/>
        </p:nvSpPr>
        <p:spPr>
          <a:xfrm>
            <a:off x="4733925" y="2314575"/>
            <a:ext cx="419966" cy="21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6E293-90BE-FE48-A1DB-A39C48730FF0}"/>
              </a:ext>
            </a:extLst>
          </p:cNvPr>
          <p:cNvSpPr/>
          <p:nvPr/>
        </p:nvSpPr>
        <p:spPr>
          <a:xfrm>
            <a:off x="6324756" y="3224837"/>
            <a:ext cx="288769" cy="264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9553929-F13B-1533-ADB7-8BD8AA95381E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5357756" y="2113451"/>
            <a:ext cx="697537" cy="1525233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E2D21BD-FDC6-1A0B-7089-50DAA2A4EBE5}"/>
              </a:ext>
            </a:extLst>
          </p:cNvPr>
          <p:cNvCxnSpPr>
            <a:cxnSpLocks/>
            <a:stCxn id="44" idx="2"/>
            <a:endCxn id="43" idx="0"/>
          </p:cNvCxnSpPr>
          <p:nvPr/>
        </p:nvCxnSpPr>
        <p:spPr>
          <a:xfrm rot="5400000" flipH="1">
            <a:off x="2349878" y="2833535"/>
            <a:ext cx="3001297" cy="3602293"/>
          </a:xfrm>
          <a:prstGeom prst="bentConnector5">
            <a:avLst>
              <a:gd name="adj1" fmla="val -7617"/>
              <a:gd name="adj2" fmla="val 54910"/>
              <a:gd name="adj3" fmla="val 10761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908185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908185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2174" r="-9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361666" y="2334344"/>
            <a:ext cx="120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Point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(by definition)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361666" y="3000908"/>
                <a:ext cx="12093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>
                    <a:solidFill>
                      <a:srgbClr val="7030A0"/>
                    </a:solidFill>
                  </a:rPr>
                  <a:t>Line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66" y="3000908"/>
                <a:ext cx="1209367" cy="523220"/>
              </a:xfrm>
              <a:prstGeom prst="rect">
                <a:avLst/>
              </a:prstGeom>
              <a:blipFill>
                <a:blip r:embed="rId15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40BAE2-CC01-CF5B-E50C-08760DC9422F}"/>
              </a:ext>
            </a:extLst>
          </p:cNvPr>
          <p:cNvSpPr/>
          <p:nvPr/>
        </p:nvSpPr>
        <p:spPr>
          <a:xfrm>
            <a:off x="2795953" y="245315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DF99A-CE3E-54B1-64C4-E23FCCB64FA7}"/>
              </a:ext>
            </a:extLst>
          </p:cNvPr>
          <p:cNvSpPr/>
          <p:nvPr/>
        </p:nvSpPr>
        <p:spPr>
          <a:xfrm>
            <a:off x="3192972" y="390486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C25B0BC-8F21-06E7-86B2-23C4E0D31724}"/>
              </a:ext>
            </a:extLst>
          </p:cNvPr>
          <p:cNvCxnSpPr>
            <a:cxnSpLocks/>
            <a:stCxn id="3" idx="3"/>
            <a:endCxn id="22" idx="0"/>
          </p:cNvCxnSpPr>
          <p:nvPr/>
        </p:nvCxnSpPr>
        <p:spPr>
          <a:xfrm>
            <a:off x="2997009" y="2607044"/>
            <a:ext cx="296491" cy="1297822"/>
          </a:xfrm>
          <a:prstGeom prst="bentConnector2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B8C-2DA7-B2A8-AE07-8DC75B7657DB}"/>
              </a:ext>
            </a:extLst>
          </p:cNvPr>
          <p:cNvSpPr/>
          <p:nvPr/>
        </p:nvSpPr>
        <p:spPr>
          <a:xfrm>
            <a:off x="2784719" y="310981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12707-6694-07AC-4A3E-6FC3972C6A71}"/>
              </a:ext>
            </a:extLst>
          </p:cNvPr>
          <p:cNvSpPr/>
          <p:nvPr/>
        </p:nvSpPr>
        <p:spPr>
          <a:xfrm>
            <a:off x="3189709" y="4809665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FD4C77-844F-A233-4D0A-4C5D3639A63E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985775" y="3263704"/>
            <a:ext cx="304462" cy="1545961"/>
          </a:xfrm>
          <a:prstGeom prst="bentConnector2">
            <a:avLst/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BEDB7-B69F-3713-4DD8-38866C96FFE5}"/>
              </a:ext>
            </a:extLst>
          </p:cNvPr>
          <p:cNvSpPr/>
          <p:nvPr/>
        </p:nvSpPr>
        <p:spPr>
          <a:xfrm>
            <a:off x="3707970" y="3930048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A14DA-719D-6391-0DAD-01942E36CC6F}"/>
              </a:ext>
            </a:extLst>
          </p:cNvPr>
          <p:cNvSpPr/>
          <p:nvPr/>
        </p:nvSpPr>
        <p:spPr>
          <a:xfrm>
            <a:off x="3192972" y="5743709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A44922-0E66-1E82-DC6F-52D30050F117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293500" y="4083936"/>
            <a:ext cx="615526" cy="1659773"/>
          </a:xfrm>
          <a:prstGeom prst="bentConnector4">
            <a:avLst>
              <a:gd name="adj1" fmla="val -57989"/>
              <a:gd name="adj2" fmla="val 7638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7FD4B-02C8-4D14-80A3-55B404025BD8}"/>
              </a:ext>
            </a:extLst>
          </p:cNvPr>
          <p:cNvSpPr/>
          <p:nvPr/>
        </p:nvSpPr>
        <p:spPr>
          <a:xfrm>
            <a:off x="5716642" y="5518027"/>
            <a:ext cx="1598558" cy="71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8324C-9B1F-1229-D578-C4FC7DCFBFD1}"/>
                  </a:ext>
                </a:extLst>
              </p:cNvPr>
              <p:cNvSpPr txBox="1"/>
              <p:nvPr/>
            </p:nvSpPr>
            <p:spPr>
              <a:xfrm>
                <a:off x="6883708" y="2460748"/>
                <a:ext cx="19358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48324C-9B1F-1229-D578-C4FC7DCF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708" y="2460748"/>
                <a:ext cx="193584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A15CAC-D1F5-B90B-EF28-6E50FFD18B05}"/>
                  </a:ext>
                </a:extLst>
              </p:cNvPr>
              <p:cNvSpPr txBox="1"/>
              <p:nvPr/>
            </p:nvSpPr>
            <p:spPr>
              <a:xfrm>
                <a:off x="3345950" y="2460748"/>
                <a:ext cx="910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0!=1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A15CAC-D1F5-B90B-EF28-6E50FFD1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50" y="2460748"/>
                <a:ext cx="91030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43553BE-2BF3-B812-A351-11D29F5FAA9D}"/>
              </a:ext>
            </a:extLst>
          </p:cNvPr>
          <p:cNvSpPr txBox="1"/>
          <p:nvPr/>
        </p:nvSpPr>
        <p:spPr>
          <a:xfrm>
            <a:off x="361666" y="3916206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2D Circle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048E1-DF4D-AD2C-AFDA-F15A866125E9}"/>
              </a:ext>
            </a:extLst>
          </p:cNvPr>
          <p:cNvSpPr txBox="1"/>
          <p:nvPr/>
        </p:nvSpPr>
        <p:spPr>
          <a:xfrm>
            <a:off x="361666" y="4711189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3D Sphere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79CB0-1E7E-E9AB-992C-53E8A76D520A}"/>
              </a:ext>
            </a:extLst>
          </p:cNvPr>
          <p:cNvSpPr txBox="1"/>
          <p:nvPr/>
        </p:nvSpPr>
        <p:spPr>
          <a:xfrm>
            <a:off x="237448" y="5735688"/>
            <a:ext cx="1457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4D Hypersphere</a:t>
            </a:r>
          </a:p>
        </p:txBody>
      </p:sp>
    </p:spTree>
    <p:extLst>
      <p:ext uri="{BB962C8B-B14F-4D97-AF65-F5344CB8AC3E}">
        <p14:creationId xmlns:p14="http://schemas.microsoft.com/office/powerpoint/2010/main" val="171511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  <p:bldP spid="3" grpId="0" animBg="1"/>
      <p:bldP spid="3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9" grpId="0" animBg="1"/>
      <p:bldP spid="5" grpId="0"/>
      <p:bldP spid="7" grpId="0"/>
      <p:bldP spid="11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573307" y="1701581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/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1E4128-F678-33FA-42A8-D58EED808B86}"/>
              </a:ext>
            </a:extLst>
          </p:cNvPr>
          <p:cNvSpPr txBox="1"/>
          <p:nvPr/>
        </p:nvSpPr>
        <p:spPr>
          <a:xfrm>
            <a:off x="6555706" y="1226580"/>
            <a:ext cx="1042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2B7FC-8E1F-588D-A06F-A2BEE66F246F}"/>
              </a:ext>
            </a:extLst>
          </p:cNvPr>
          <p:cNvSpPr/>
          <p:nvPr/>
        </p:nvSpPr>
        <p:spPr>
          <a:xfrm>
            <a:off x="4049609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  <p:bldP spid="16" grpId="0"/>
      <p:bldP spid="6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content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78CC31-75DC-D260-2058-CAB1ECE2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5" y="2045511"/>
            <a:ext cx="5247229" cy="44934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SymPy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2973674" y="1402598"/>
            <a:ext cx="3196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2128604" y="3662363"/>
            <a:ext cx="1762359" cy="183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7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7B9A7-8841-5ED6-72E6-564151C5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6"/>
          <a:stretch>
            <a:fillRect/>
          </a:stretch>
        </p:blipFill>
        <p:spPr>
          <a:xfrm>
            <a:off x="1649024" y="1849964"/>
            <a:ext cx="5845952" cy="38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39608F-9372-CA4F-F2DE-F7653670A482}"/>
              </a:ext>
            </a:extLst>
          </p:cNvPr>
          <p:cNvGrpSpPr/>
          <p:nvPr/>
        </p:nvGrpSpPr>
        <p:grpSpPr>
          <a:xfrm>
            <a:off x="3082204" y="181292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B3306A3-53BC-6A3C-986A-66990A215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077FBA-B194-6241-3661-4F5426246A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0D1AFA-1C2D-731F-E52F-3B36553FFE88}"/>
              </a:ext>
            </a:extLst>
          </p:cNvPr>
          <p:cNvGrpSpPr/>
          <p:nvPr/>
        </p:nvGrpSpPr>
        <p:grpSpPr>
          <a:xfrm>
            <a:off x="2966751" y="2197244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885F8C-116F-82CA-814E-6785457797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23873A-B622-2648-8BC8-07D97564F3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86D1EC-33D9-E16D-5168-022E2E1A4628}"/>
              </a:ext>
            </a:extLst>
          </p:cNvPr>
          <p:cNvGrpSpPr/>
          <p:nvPr/>
        </p:nvGrpSpPr>
        <p:grpSpPr>
          <a:xfrm>
            <a:off x="3902064" y="2579859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195D6-4E9C-6883-F5C0-6134F0BB986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1EA32E-6AC1-2717-A1ED-E568AAFD9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D5DDF0-2997-A6CD-F846-B3F335E63791}"/>
              </a:ext>
            </a:extLst>
          </p:cNvPr>
          <p:cNvGrpSpPr/>
          <p:nvPr/>
        </p:nvGrpSpPr>
        <p:grpSpPr>
          <a:xfrm>
            <a:off x="6057753" y="2845519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3EEB80-220B-B85D-68FE-61FB9FAD6A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60775D-9EDE-8252-B86E-ECCB17BB0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674C28-6991-657F-4CAA-35EF6CC05342}"/>
              </a:ext>
            </a:extLst>
          </p:cNvPr>
          <p:cNvGrpSpPr/>
          <p:nvPr/>
        </p:nvGrpSpPr>
        <p:grpSpPr>
          <a:xfrm>
            <a:off x="4813565" y="3344185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21D98B5-9328-0558-04C4-2BC8AFF574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17BE8E-7CEC-1FDE-71FF-4E3ACE15F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6C9D2B-7048-527E-8049-D23F780B7FB6}"/>
              </a:ext>
            </a:extLst>
          </p:cNvPr>
          <p:cNvGrpSpPr/>
          <p:nvPr/>
        </p:nvGrpSpPr>
        <p:grpSpPr>
          <a:xfrm>
            <a:off x="6702325" y="371351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A4736F-FBE5-2239-8A77-14E251BC1C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4FF3276-494A-CAE7-EBE2-B1BFEA41D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3F20C6-150F-BC12-5CEB-0D6F43C928D3}"/>
              </a:ext>
            </a:extLst>
          </p:cNvPr>
          <p:cNvGrpSpPr/>
          <p:nvPr/>
        </p:nvGrpSpPr>
        <p:grpSpPr>
          <a:xfrm>
            <a:off x="2819873" y="3905678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A44DB6-D0AD-AF26-0C97-DAF7389F46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031C9C0-1E96-8D7F-AC74-4C3880E2A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ACA311-2201-BABC-4C60-EB8818EE63DD}"/>
              </a:ext>
            </a:extLst>
          </p:cNvPr>
          <p:cNvGrpSpPr/>
          <p:nvPr/>
        </p:nvGrpSpPr>
        <p:grpSpPr>
          <a:xfrm>
            <a:off x="6690466" y="409740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BD79A7-70A1-DC5A-2855-559EE7D71D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999D790-3F82-8AA3-143D-9C3C6988C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2997D5-6FD3-E726-1F45-6BBB898BC9E7}"/>
              </a:ext>
            </a:extLst>
          </p:cNvPr>
          <p:cNvGrpSpPr/>
          <p:nvPr/>
        </p:nvGrpSpPr>
        <p:grpSpPr>
          <a:xfrm>
            <a:off x="6779972" y="466560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0613E7-B28B-B99A-60D7-9A56635DF2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6D868DE-A317-7D04-2E33-55792AB4A8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8D7E48-69CC-90C8-FF1A-530978E090E8}"/>
              </a:ext>
            </a:extLst>
          </p:cNvPr>
          <p:cNvGrpSpPr/>
          <p:nvPr/>
        </p:nvGrpSpPr>
        <p:grpSpPr>
          <a:xfrm>
            <a:off x="4052693" y="4850268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CB2DB5-4ECC-A865-5009-AFB7749B7B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746A56-9809-A783-0A83-D2B619DF5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46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58203-A191-F8F5-AF8D-28799F912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43"/>
          <a:stretch/>
        </p:blipFill>
        <p:spPr>
          <a:xfrm>
            <a:off x="1762257" y="2069058"/>
            <a:ext cx="5619486" cy="2997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0961-0E2F-0EEC-457F-3E13EF53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DCA93-1107-D041-9FC0-FC600C00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5" y="1821818"/>
            <a:ext cx="8056010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E0C0C-C831-BF14-AA9E-2BECDCD6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7A711-9D2A-D7CD-5886-ADA23D28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4E1DB-EF65-72C6-3AAA-4F6B675445BD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89D52802-4FD6-9D1B-5AA3-75D59C06D98B}"/>
              </a:ext>
            </a:extLst>
          </p:cNvPr>
          <p:cNvSpPr/>
          <p:nvPr/>
        </p:nvSpPr>
        <p:spPr>
          <a:xfrm>
            <a:off x="4664696" y="5493478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content </a:t>
            </a:r>
            <a:r>
              <a:rPr lang="en-US" b="1" i="1" dirty="0">
                <a:solidFill>
                  <a:srgbClr val="FF0000"/>
                </a:solidFill>
              </a:rPr>
              <a:t>decreases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35BFD0-19AC-4995-B09B-F48233FA5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2C286A4-3163-F2F5-FCFC-D8262EA99AFC}"/>
              </a:ext>
            </a:extLst>
          </p:cNvPr>
          <p:cNvSpPr/>
          <p:nvPr/>
        </p:nvSpPr>
        <p:spPr>
          <a:xfrm>
            <a:off x="1557041" y="2747536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content!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B41DB-FE30-808B-8C62-EAC0F685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946" y="4143380"/>
            <a:ext cx="3020108" cy="3919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6D1BA-EB8A-F306-1459-D600E23493E9}"/>
                  </a:ext>
                </a:extLst>
              </p:cNvPr>
              <p:cNvSpPr txBox="1"/>
              <p:nvPr/>
            </p:nvSpPr>
            <p:spPr>
              <a:xfrm>
                <a:off x="7111160" y="4742362"/>
                <a:ext cx="15038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For </a:t>
                </a:r>
                <a:r>
                  <a:rPr lang="en-US" b="1" dirty="0">
                    <a:solidFill>
                      <a:srgbClr val="7030A0"/>
                    </a:solidFill>
                  </a:rPr>
                  <a:t>non-unit</a:t>
                </a:r>
                <a:r>
                  <a:rPr lang="en-US" dirty="0">
                    <a:solidFill>
                      <a:srgbClr val="7030A0"/>
                    </a:solidFill>
                  </a:rPr>
                  <a:t> n-balls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6D1BA-EB8A-F306-1459-D600E234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160" y="4742362"/>
                <a:ext cx="1503847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3F93AB-B157-F8A7-FEF1-65E7136A5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389028"/>
            <a:ext cx="4493900" cy="10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C2F6E-F471-8543-0FE7-0DD99346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5" y="2875311"/>
            <a:ext cx="2746710" cy="37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 &amp; precision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Parabola</a:t>
            </a:r>
            <a:r>
              <a:rPr lang="en-US" sz="3200" dirty="0">
                <a:latin typeface="+mn-lt"/>
              </a:rPr>
              <a:t> Conic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68865-53F9-48CB-DAE0-83BA452E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7" y="1802984"/>
            <a:ext cx="7202905" cy="3852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7213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7B27-F37B-10CA-3AEE-03661F61C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8BC8-D9B1-7DCD-B00D-91C85FD7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Quadrature</a:t>
            </a:r>
            <a:r>
              <a:rPr lang="en-US" sz="3200" dirty="0">
                <a:latin typeface="+mn-lt"/>
              </a:rPr>
              <a:t> of a Parabola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23D95D-CE55-E3A3-A192-F5C971939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Estimate and display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area under the parabola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by picking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40,000</m:t>
                    </m:r>
                  </m:oMath>
                </a14:m>
                <a:r>
                  <a:rPr lang="en-US" sz="2400" dirty="0"/>
                  <a:t> random points within a sample area bounded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Essentially, we are trying to estimate this integral: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From calculus, we know the exact area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num>
                      <m:den>
                        <m:r>
                          <a:rPr lang="en-US" sz="2400" b="0" i="1" dirty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00" b="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r>
                  <a:rPr lang="en-US" sz="2400" dirty="0"/>
                  <a:t>Plot sampled points </a:t>
                </a:r>
                <a:r>
                  <a:rPr lang="en-US" sz="2400" b="1" dirty="0"/>
                  <a:t>under</a:t>
                </a:r>
                <a:r>
                  <a:rPr lang="en-US" sz="2400" dirty="0"/>
                  <a:t> the curve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400" dirty="0"/>
                  <a:t>, the sample points </a:t>
                </a:r>
                <a:r>
                  <a:rPr lang="en-US" sz="2400" b="1" dirty="0"/>
                  <a:t>above</a:t>
                </a:r>
                <a:r>
                  <a:rPr lang="en-US" sz="2400" dirty="0"/>
                  <a:t> the curve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blue</a:t>
                </a:r>
                <a:r>
                  <a:rPr lang="en-US" sz="2400" dirty="0"/>
                  <a:t>, and print the actual area, the estimated area, and the absolute percentage error (APE) of the estimate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23D95D-CE55-E3A3-A192-F5C971939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46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33EC-4DC4-DC3C-CA86-80221FFA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F7C52-9BC8-361D-E300-D9EAD179A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1E08FAB-F3F6-FDE5-877C-F85BCDAF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72" y="1519019"/>
            <a:ext cx="5906854" cy="4547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BF5BA-BB75-43E0-DD9E-AE59A1EA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mc_parabola.py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AAAA-0EC5-B265-E422-FA81F927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C69FF-C4FC-EF29-8F6D-36ED92B91A87}"/>
              </a:ext>
            </a:extLst>
          </p:cNvPr>
          <p:cNvSpPr/>
          <p:nvPr/>
        </p:nvSpPr>
        <p:spPr>
          <a:xfrm>
            <a:off x="1714825" y="1732042"/>
            <a:ext cx="2255595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FAA3D-8A77-50DF-B780-15E4957368E2}"/>
              </a:ext>
            </a:extLst>
          </p:cNvPr>
          <p:cNvSpPr/>
          <p:nvPr/>
        </p:nvSpPr>
        <p:spPr>
          <a:xfrm>
            <a:off x="1714825" y="2793073"/>
            <a:ext cx="2592481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6B2E5-C2D9-E294-83BE-90101332A4C9}"/>
              </a:ext>
            </a:extLst>
          </p:cNvPr>
          <p:cNvSpPr/>
          <p:nvPr/>
        </p:nvSpPr>
        <p:spPr>
          <a:xfrm>
            <a:off x="1714826" y="4296854"/>
            <a:ext cx="2592480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5F68E4-B936-C5BA-152C-8C09527486A9}"/>
              </a:ext>
            </a:extLst>
          </p:cNvPr>
          <p:cNvSpPr/>
          <p:nvPr/>
        </p:nvSpPr>
        <p:spPr>
          <a:xfrm>
            <a:off x="1714825" y="4516841"/>
            <a:ext cx="5566246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E0461-DD97-3F6C-9F2E-6685AA82C464}"/>
              </a:ext>
            </a:extLst>
          </p:cNvPr>
          <p:cNvSpPr/>
          <p:nvPr/>
        </p:nvSpPr>
        <p:spPr>
          <a:xfrm>
            <a:off x="1714825" y="2147847"/>
            <a:ext cx="4629784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0AC350-03D0-176D-DB1A-DF232DCA5EB1}"/>
              </a:ext>
            </a:extLst>
          </p:cNvPr>
          <p:cNvSpPr/>
          <p:nvPr/>
        </p:nvSpPr>
        <p:spPr>
          <a:xfrm>
            <a:off x="1714825" y="2369520"/>
            <a:ext cx="4236795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6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3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9425A-2579-3D8A-62B5-D59E9FA7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C4BE3D-F029-0E82-D5F8-CFA8216B2B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73" y="1519019"/>
            <a:ext cx="5906854" cy="4547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CF39EA-1BCB-F39F-03C5-E4F3FB63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mc_parabola.py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89F48-3C5D-5C23-2CB0-B2E86A45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186D4-36EC-DD35-C9D1-DC30FB75F367}"/>
              </a:ext>
            </a:extLst>
          </p:cNvPr>
          <p:cNvSpPr/>
          <p:nvPr/>
        </p:nvSpPr>
        <p:spPr>
          <a:xfrm>
            <a:off x="1714825" y="1732042"/>
            <a:ext cx="2255595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870BA-EEF1-D129-210C-75323C079570}"/>
              </a:ext>
            </a:extLst>
          </p:cNvPr>
          <p:cNvSpPr/>
          <p:nvPr/>
        </p:nvSpPr>
        <p:spPr>
          <a:xfrm>
            <a:off x="1714826" y="2793073"/>
            <a:ext cx="2592480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DBB8E-EB44-C4D5-AD09-E6BD51D68E59}"/>
              </a:ext>
            </a:extLst>
          </p:cNvPr>
          <p:cNvSpPr/>
          <p:nvPr/>
        </p:nvSpPr>
        <p:spPr>
          <a:xfrm>
            <a:off x="1714826" y="4296854"/>
            <a:ext cx="2592480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D5D3A-AB54-6CEC-EFF4-EFC4A5AEB972}"/>
              </a:ext>
            </a:extLst>
          </p:cNvPr>
          <p:cNvSpPr/>
          <p:nvPr/>
        </p:nvSpPr>
        <p:spPr>
          <a:xfrm>
            <a:off x="1714825" y="4516841"/>
            <a:ext cx="5566246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0C660-04ED-A39C-1775-798BD7A6F316}"/>
                  </a:ext>
                </a:extLst>
              </p:cNvPr>
              <p:cNvSpPr txBox="1"/>
              <p:nvPr/>
            </p:nvSpPr>
            <p:spPr>
              <a:xfrm>
                <a:off x="5855368" y="3385398"/>
                <a:ext cx="1532021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sample area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×5=20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0C660-04ED-A39C-1775-798BD7A6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368" y="3385398"/>
                <a:ext cx="1532021" cy="923330"/>
              </a:xfrm>
              <a:prstGeom prst="rect">
                <a:avLst/>
              </a:prstGeom>
              <a:blipFill>
                <a:blip r:embed="rId3"/>
                <a:stretch>
                  <a:fillRect t="-2581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3F47139-EFB5-C657-99B2-8C8D57D85E39}"/>
              </a:ext>
            </a:extLst>
          </p:cNvPr>
          <p:cNvSpPr/>
          <p:nvPr/>
        </p:nvSpPr>
        <p:spPr>
          <a:xfrm>
            <a:off x="1714825" y="2147847"/>
            <a:ext cx="4629784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72C1BA-0F93-AA70-D811-2A7CFB403367}"/>
              </a:ext>
            </a:extLst>
          </p:cNvPr>
          <p:cNvSpPr/>
          <p:nvPr/>
        </p:nvSpPr>
        <p:spPr>
          <a:xfrm>
            <a:off x="1714825" y="2369520"/>
            <a:ext cx="4236795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25113F-2835-E6F5-5F96-3716F78B1E7C}"/>
                  </a:ext>
                </a:extLst>
              </p:cNvPr>
              <p:cNvSpPr txBox="1"/>
              <p:nvPr/>
            </p:nvSpPr>
            <p:spPr>
              <a:xfrm>
                <a:off x="5980553" y="1829771"/>
                <a:ext cx="1215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25113F-2835-E6F5-5F96-3716F78B1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553" y="1829771"/>
                <a:ext cx="1215654" cy="276999"/>
              </a:xfrm>
              <a:prstGeom prst="rect">
                <a:avLst/>
              </a:prstGeom>
              <a:blipFill>
                <a:blip r:embed="rId4"/>
                <a:stretch>
                  <a:fillRect l="-503" r="-452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21190F-F760-8948-E7B4-D2369E2FACAB}"/>
                  </a:ext>
                </a:extLst>
              </p:cNvPr>
              <p:cNvSpPr txBox="1"/>
              <p:nvPr/>
            </p:nvSpPr>
            <p:spPr>
              <a:xfrm>
                <a:off x="6150280" y="2369520"/>
                <a:ext cx="10459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21190F-F760-8948-E7B4-D2369E2FA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280" y="2369520"/>
                <a:ext cx="1045927" cy="276999"/>
              </a:xfrm>
              <a:prstGeom prst="rect">
                <a:avLst/>
              </a:prstGeom>
              <a:blipFill>
                <a:blip r:embed="rId5"/>
                <a:stretch>
                  <a:fillRect l="-5263" r="-584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0750F74-6293-1DE3-C028-8E3C8909C8B1}"/>
              </a:ext>
            </a:extLst>
          </p:cNvPr>
          <p:cNvSpPr txBox="1"/>
          <p:nvPr/>
        </p:nvSpPr>
        <p:spPr>
          <a:xfrm>
            <a:off x="4363454" y="2718707"/>
            <a:ext cx="226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</a:t>
            </a:r>
            <a:r>
              <a:rPr lang="en-US" sz="1400" dirty="0">
                <a:solidFill>
                  <a:srgbClr val="7030A0"/>
                </a:solidFill>
              </a:rPr>
              <a:t> is the distance </a:t>
            </a:r>
            <a:r>
              <a:rPr lang="en-US" sz="1400" u="sng" dirty="0">
                <a:solidFill>
                  <a:srgbClr val="7030A0"/>
                </a:solidFill>
              </a:rPr>
              <a:t>from</a:t>
            </a:r>
            <a:r>
              <a:rPr lang="en-US" sz="1400" dirty="0">
                <a:solidFill>
                  <a:srgbClr val="7030A0"/>
                </a:solidFill>
              </a:rPr>
              <a:t> the random point </a:t>
            </a:r>
            <a:r>
              <a:rPr lang="en-US" sz="1400" i="1" dirty="0">
                <a:solidFill>
                  <a:srgbClr val="7030A0"/>
                </a:solidFill>
              </a:rPr>
              <a:t>y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u="sng" dirty="0">
                <a:solidFill>
                  <a:srgbClr val="7030A0"/>
                </a:solidFill>
              </a:rPr>
              <a:t>to</a:t>
            </a:r>
            <a:r>
              <a:rPr lang="en-US" sz="1400" dirty="0">
                <a:solidFill>
                  <a:srgbClr val="7030A0"/>
                </a:solidFill>
              </a:rPr>
              <a:t> the curve</a:t>
            </a:r>
          </a:p>
        </p:txBody>
      </p:sp>
    </p:spTree>
    <p:extLst>
      <p:ext uri="{BB962C8B-B14F-4D97-AF65-F5344CB8AC3E}">
        <p14:creationId xmlns:p14="http://schemas.microsoft.com/office/powerpoint/2010/main" val="6997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2" grpId="0" animBg="1"/>
      <p:bldP spid="14" grpId="0" animBg="1"/>
      <p:bldP spid="15" grpId="0" animBg="1"/>
      <p:bldP spid="16" grpId="0"/>
      <p:bldP spid="17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2218B-2D0F-0D64-7E42-347906BC6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8F88-7168-4F96-561F-A2C1C581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mc_parabola.py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118C1-3FB4-F84B-BD79-28F1305D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9D05E-BB38-6EB4-087A-676AC13BB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42" y="1399383"/>
            <a:ext cx="6457950" cy="524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30D1C-C6BA-D1BD-BBC9-5E582C57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00" y="4206737"/>
            <a:ext cx="2202199" cy="120235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A2EC8-90D0-16B6-0387-967118F195D7}"/>
                  </a:ext>
                </a:extLst>
              </p:cNvPr>
              <p:cNvSpPr txBox="1"/>
              <p:nvPr/>
            </p:nvSpPr>
            <p:spPr>
              <a:xfrm>
                <a:off x="6457950" y="565216"/>
                <a:ext cx="2358189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ⅆ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4A2EC8-90D0-16B6-0387-967118F1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565216"/>
                <a:ext cx="2358189" cy="925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B210DD5-E9D1-3D58-F061-B6DED011A898}"/>
              </a:ext>
            </a:extLst>
          </p:cNvPr>
          <p:cNvGrpSpPr/>
          <p:nvPr/>
        </p:nvGrpSpPr>
        <p:grpSpPr>
          <a:xfrm>
            <a:off x="1150521" y="2298996"/>
            <a:ext cx="4127331" cy="2130084"/>
            <a:chOff x="4427266" y="4110215"/>
            <a:chExt cx="3980953" cy="21300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52363C-A802-8964-50F8-EFF92B85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266" y="4110215"/>
              <a:ext cx="1210163" cy="21300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13E10C-F7FE-C418-BF92-011F1265FDFF}"/>
                </a:ext>
              </a:extLst>
            </p:cNvPr>
            <p:cNvSpPr txBox="1"/>
            <p:nvPr/>
          </p:nvSpPr>
          <p:spPr>
            <a:xfrm>
              <a:off x="5751094" y="4501914"/>
              <a:ext cx="2657125" cy="7386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FF00"/>
                  </a:solidFill>
                </a:rPr>
                <a:t>Newton never imagined calculating the area using </a:t>
              </a:r>
              <a:r>
                <a:rPr lang="en-US" sz="1400" i="1" dirty="0">
                  <a:solidFill>
                    <a:srgbClr val="FFFF00"/>
                  </a:solidFill>
                </a:rPr>
                <a:t>random</a:t>
              </a:r>
              <a:r>
                <a:rPr lang="en-US" sz="1400" dirty="0">
                  <a:solidFill>
                    <a:srgbClr val="FFFF00"/>
                  </a:solidFill>
                </a:rPr>
                <a:t> dots. What will you do with this capability?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2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1156F-9198-5DA8-25B3-E67500DA6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" t="11183" r="8348" b="2535"/>
          <a:stretch/>
        </p:blipFill>
        <p:spPr>
          <a:xfrm>
            <a:off x="491207" y="1979940"/>
            <a:ext cx="8161587" cy="3944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C60F54-F221-42F0-AD9F-4FA8669D31C2}"/>
                  </a:ext>
                </a:extLst>
              </p:cNvPr>
              <p:cNvSpPr txBox="1"/>
              <p:nvPr/>
            </p:nvSpPr>
            <p:spPr>
              <a:xfrm>
                <a:off x="6196760" y="2864113"/>
                <a:ext cx="21461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68.26% (34.13% x 2) of all values following a normal distribution should fall within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1400" b="1" dirty="0"/>
                  <a:t> from the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C60F54-F221-42F0-AD9F-4FA8669D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60" y="2864113"/>
                <a:ext cx="2146195" cy="954107"/>
              </a:xfrm>
              <a:prstGeom prst="rect">
                <a:avLst/>
              </a:prstGeom>
              <a:blipFill>
                <a:blip r:embed="rId4"/>
                <a:stretch>
                  <a:fillRect t="-1282" r="-85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4D1E6E-6C51-5C3B-7010-78D6C241CF08}"/>
              </a:ext>
            </a:extLst>
          </p:cNvPr>
          <p:cNvCxnSpPr/>
          <p:nvPr/>
        </p:nvCxnSpPr>
        <p:spPr>
          <a:xfrm>
            <a:off x="4156364" y="4036693"/>
            <a:ext cx="159453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86B6E2-979A-3875-9A7C-7B476D483844}"/>
              </a:ext>
            </a:extLst>
          </p:cNvPr>
          <p:cNvSpPr/>
          <p:nvPr/>
        </p:nvSpPr>
        <p:spPr>
          <a:xfrm>
            <a:off x="4841258" y="4010143"/>
            <a:ext cx="234268" cy="324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EF50031-A56B-308C-ECFA-76CC5B57F6C4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5400000" flipH="1" flipV="1">
            <a:off x="5541110" y="2281395"/>
            <a:ext cx="1146030" cy="2311466"/>
          </a:xfrm>
          <a:prstGeom prst="bentConnector3">
            <a:avLst>
              <a:gd name="adj1" fmla="val 13445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89AC7-3A12-6031-9622-18F5A00F9961}"/>
              </a:ext>
            </a:extLst>
          </p:cNvPr>
          <p:cNvCxnSpPr/>
          <p:nvPr/>
        </p:nvCxnSpPr>
        <p:spPr>
          <a:xfrm flipV="1">
            <a:off x="4957408" y="5810057"/>
            <a:ext cx="0" cy="634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DF111E-6DFF-F095-3A1D-8E4DCC3BD8AC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Probability Density Function (PDF)</a:t>
            </a:r>
          </a:p>
        </p:txBody>
      </p:sp>
    </p:spTree>
    <p:extLst>
      <p:ext uri="{BB962C8B-B14F-4D97-AF65-F5344CB8AC3E}">
        <p14:creationId xmlns:p14="http://schemas.microsoft.com/office/powerpoint/2010/main" val="98313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/>
              <p:nvPr/>
            </p:nvSpPr>
            <p:spPr>
              <a:xfrm>
                <a:off x="1594282" y="5706958"/>
                <a:ext cx="59554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the base of the </a:t>
                </a:r>
                <a:r>
                  <a:rPr lang="en-US" i="1" dirty="0"/>
                  <a:t>natural</a:t>
                </a:r>
                <a:r>
                  <a:rPr lang="en-US" dirty="0"/>
                  <a:t> logarithm, so too is the </a:t>
                </a:r>
                <a:r>
                  <a:rPr lang="en-US" b="1" dirty="0"/>
                  <a:t>Normal Distribution</a:t>
                </a:r>
                <a:r>
                  <a:rPr lang="en-US" dirty="0"/>
                  <a:t> the most </a:t>
                </a:r>
                <a:r>
                  <a:rPr lang="en-US" i="1" dirty="0"/>
                  <a:t>fundamental</a:t>
                </a:r>
                <a:r>
                  <a:rPr lang="en-US" dirty="0"/>
                  <a:t> probability distribution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282" y="5706958"/>
                <a:ext cx="5955437" cy="646331"/>
              </a:xfrm>
              <a:prstGeom prst="rect">
                <a:avLst/>
              </a:prstGeom>
              <a:blipFill>
                <a:blip r:embed="rId5"/>
                <a:stretch>
                  <a:fillRect l="-615" t="-4717" r="-123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889D4C-C35D-7674-9C0E-40BF40421EDD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Probability Density Function (PDF)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37" y="1401142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E4ACD67-8F73-4E8F-8AA2-FD5FAB23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6" y="2827678"/>
            <a:ext cx="4638675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39E170-01ED-4027-8210-FD40113F39D9}"/>
              </a:ext>
            </a:extLst>
          </p:cNvPr>
          <p:cNvSpPr txBox="1"/>
          <p:nvPr/>
        </p:nvSpPr>
        <p:spPr>
          <a:xfrm>
            <a:off x="4756355" y="3179312"/>
            <a:ext cx="351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</a:t>
            </a:r>
            <a:r>
              <a:rPr lang="en-US" sz="1600" b="1" dirty="0"/>
              <a:t>integral</a:t>
            </a:r>
            <a:r>
              <a:rPr lang="en-US" sz="1600" dirty="0"/>
              <a:t> (the </a:t>
            </a:r>
            <a:r>
              <a:rPr lang="en-US" sz="1600" i="1" dirty="0"/>
              <a:t>area</a:t>
            </a:r>
            <a:r>
              <a:rPr lang="en-US" sz="1600" dirty="0"/>
              <a:t> under the curve) of a probability density function (PDF) indicates the probability that an observation will fall within that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5B07E-B446-4808-8881-35D689C4B00C}"/>
              </a:ext>
            </a:extLst>
          </p:cNvPr>
          <p:cNvCxnSpPr/>
          <p:nvPr/>
        </p:nvCxnSpPr>
        <p:spPr>
          <a:xfrm>
            <a:off x="2626702" y="4311746"/>
            <a:ext cx="970671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784AE7-9CFB-4E16-BAE4-5E41A3B768A5}"/>
                  </a:ext>
                </a:extLst>
              </p:cNvPr>
              <p:cNvSpPr txBox="1"/>
              <p:nvPr/>
            </p:nvSpPr>
            <p:spPr>
              <a:xfrm>
                <a:off x="1186119" y="5869438"/>
                <a:ext cx="6771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</a:t>
                </a:r>
                <a:r>
                  <a:rPr lang="en-US" b="1" dirty="0"/>
                  <a:t>standard normal </a:t>
                </a:r>
                <a:r>
                  <a:rPr lang="en-US" dirty="0"/>
                  <a:t>distribution is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784AE7-9CFB-4E16-BAE4-5E41A3B76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19" y="5869438"/>
                <a:ext cx="677176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B7E4F0F-2879-4801-BFAB-282A7D3C604C}"/>
              </a:ext>
            </a:extLst>
          </p:cNvPr>
          <p:cNvCxnSpPr>
            <a:cxnSpLocks/>
          </p:cNvCxnSpPr>
          <p:nvPr/>
        </p:nvCxnSpPr>
        <p:spPr>
          <a:xfrm flipV="1">
            <a:off x="3112037" y="3594296"/>
            <a:ext cx="1563202" cy="717451"/>
          </a:xfrm>
          <a:prstGeom prst="bentConnector3">
            <a:avLst>
              <a:gd name="adj1" fmla="val 75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C68B7-4ECA-6A3B-D555-0344AF7004F8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Cumulative Distribution Function (CDF)</a:t>
            </a:r>
          </a:p>
        </p:txBody>
      </p:sp>
    </p:spTree>
    <p:extLst>
      <p:ext uri="{BB962C8B-B14F-4D97-AF65-F5344CB8AC3E}">
        <p14:creationId xmlns:p14="http://schemas.microsoft.com/office/powerpoint/2010/main" val="17813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AEA19-B8ED-DB06-258A-EC5EC9189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6EFE3-55BD-A19C-F759-E4E03ACB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327496-725F-5856-B48A-8BC214C9F6D3}"/>
              </a:ext>
            </a:extLst>
          </p:cNvPr>
          <p:cNvGrpSpPr/>
          <p:nvPr/>
        </p:nvGrpSpPr>
        <p:grpSpPr>
          <a:xfrm>
            <a:off x="1190981" y="1515273"/>
            <a:ext cx="6762039" cy="1556422"/>
            <a:chOff x="711510" y="1515273"/>
            <a:chExt cx="6762039" cy="15564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C29DC36-0C3A-8DB8-E7C7-0B88832A9EA5}"/>
                </a:ext>
              </a:extLst>
            </p:cNvPr>
            <p:cNvGrpSpPr/>
            <p:nvPr/>
          </p:nvGrpSpPr>
          <p:grpSpPr>
            <a:xfrm>
              <a:off x="711510" y="2425364"/>
              <a:ext cx="6505910" cy="646331"/>
              <a:chOff x="711510" y="2627493"/>
              <a:chExt cx="6505910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04F1280-87C4-2B07-7E33-3D6E307B9F97}"/>
                      </a:ext>
                    </a:extLst>
                  </p:cNvPr>
                  <p:cNvSpPr txBox="1"/>
                  <p:nvPr/>
                </p:nvSpPr>
                <p:spPr>
                  <a:xfrm>
                    <a:off x="711510" y="2627493"/>
                    <a:ext cx="368911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solidFill>
                          <a:srgbClr val="7030A0"/>
                        </a:solidFill>
                      </a:rPr>
                      <a:t>For a </a:t>
                    </a:r>
                    <a:r>
                      <a:rPr lang="en-US" b="1" dirty="0">
                        <a:solidFill>
                          <a:srgbClr val="7030A0"/>
                        </a:solidFill>
                      </a:rPr>
                      <a:t>standard</a:t>
                    </a:r>
                    <a:r>
                      <a:rPr lang="en-US" dirty="0">
                        <a:solidFill>
                          <a:srgbClr val="7030A0"/>
                        </a:solidFill>
                      </a:rPr>
                      <a:t> normal distribution,</a:t>
                    </a: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en-US" dirty="0">
                        <a:solidFill>
                          <a:srgbClr val="7030A0"/>
                        </a:solidFill>
                      </a:rPr>
                      <a:t> and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204F1280-87C4-2B07-7E33-3D6E307B9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510" y="2627493"/>
                    <a:ext cx="3689110" cy="6463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9CCCC4F-43DD-70BE-E2CA-98B750E675E8}"/>
                      </a:ext>
                    </a:extLst>
                  </p:cNvPr>
                  <p:cNvSpPr txBox="1"/>
                  <p:nvPr/>
                </p:nvSpPr>
                <p:spPr>
                  <a:xfrm>
                    <a:off x="5494834" y="2652179"/>
                    <a:ext cx="1722586" cy="5969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B9CCCC4F-43DD-70BE-E2CA-98B750E675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4834" y="2652179"/>
                    <a:ext cx="1722586" cy="5969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4A2C12-6908-49B4-D0CE-79C78DE548BC}"/>
                </a:ext>
              </a:extLst>
            </p:cNvPr>
            <p:cNvGrpSpPr/>
            <p:nvPr/>
          </p:nvGrpSpPr>
          <p:grpSpPr>
            <a:xfrm>
              <a:off x="711510" y="1515273"/>
              <a:ext cx="6762039" cy="616515"/>
              <a:chOff x="711510" y="1731840"/>
              <a:chExt cx="6762039" cy="6165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AAAF8E1-D9A4-BBA2-49D6-E500EB4985D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8706" y="1731840"/>
                    <a:ext cx="2234843" cy="6165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AAAF8E1-D9A4-BBA2-49D6-E500EB4985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8706" y="1731840"/>
                    <a:ext cx="2234843" cy="61651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2DEA90-6D47-F199-F710-E5841F6066CC}"/>
                      </a:ext>
                    </a:extLst>
                  </p:cNvPr>
                  <p:cNvSpPr txBox="1"/>
                  <p:nvPr/>
                </p:nvSpPr>
                <p:spPr>
                  <a:xfrm>
                    <a:off x="711510" y="1855431"/>
                    <a:ext cx="368911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>
                        <a:solidFill>
                          <a:srgbClr val="7030A0"/>
                        </a:solidFill>
                      </a:rPr>
                      <a:t> Mean,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>
                        <a:solidFill>
                          <a:srgbClr val="7030A0"/>
                        </a:solidFill>
                      </a:rPr>
                      <a:t> Standard Deviation</a:t>
                    </a: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C2DEA90-6D47-F199-F710-E5841F6066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1510" y="1855431"/>
                    <a:ext cx="368911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13769B-5CE1-09F3-83A4-3013FD929D1A}"/>
                  </a:ext>
                </a:extLst>
              </p:cNvPr>
              <p:cNvSpPr txBox="1"/>
              <p:nvPr/>
            </p:nvSpPr>
            <p:spPr>
              <a:xfrm>
                <a:off x="818148" y="3365271"/>
                <a:ext cx="750770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Know the difference between </a:t>
                </a:r>
                <a:r>
                  <a:rPr lang="en-US" sz="1600" b="1" dirty="0"/>
                  <a:t>indefinite</a:t>
                </a:r>
                <a:r>
                  <a:rPr lang="en-US" sz="1600" dirty="0"/>
                  <a:t> integrals and </a:t>
                </a:r>
                <a:r>
                  <a:rPr lang="en-US" sz="1600" b="1" dirty="0"/>
                  <a:t>improper</a:t>
                </a:r>
                <a:r>
                  <a:rPr lang="en-US" sz="1600" dirty="0"/>
                  <a:t> integrals.</a:t>
                </a:r>
              </a:p>
              <a:p>
                <a:pPr algn="ctr"/>
                <a:r>
                  <a:rPr lang="en-US" sz="1600" dirty="0"/>
                  <a:t>But no amount of “polar integration” or elementary methods will produce a closed‐form </a:t>
                </a:r>
                <a:r>
                  <a:rPr lang="en-US" sz="1600" i="1" u="sng" dirty="0"/>
                  <a:t>antiderivative</a:t>
                </a:r>
                <a:r>
                  <a:rPr lang="en-US" sz="1600" dirty="0"/>
                  <a:t> of the Standard Normal PDF in terms of elementary functions.</a:t>
                </a:r>
              </a:p>
              <a:p>
                <a:pPr algn="ctr"/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One must resort to the error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erf</m:t>
                    </m:r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13769B-5CE1-09F3-83A4-3013FD929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48" y="3365271"/>
                <a:ext cx="7507705" cy="1077218"/>
              </a:xfrm>
              <a:prstGeom prst="rect">
                <a:avLst/>
              </a:prstGeom>
              <a:blipFill>
                <a:blip r:embed="rId6"/>
                <a:stretch>
                  <a:fillRect t="-1695" r="-812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22B691-AAE9-1DB0-FFC3-906CC02A4099}"/>
                  </a:ext>
                </a:extLst>
              </p:cNvPr>
              <p:cNvSpPr txBox="1"/>
              <p:nvPr/>
            </p:nvSpPr>
            <p:spPr>
              <a:xfrm>
                <a:off x="3076751" y="4736065"/>
                <a:ext cx="2990499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22B691-AAE9-1DB0-FFC3-906CC02A4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51" y="4736065"/>
                <a:ext cx="2990499" cy="726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05E704-FDB6-4DF5-8092-487527247655}"/>
                  </a:ext>
                </a:extLst>
              </p:cNvPr>
              <p:cNvSpPr txBox="1"/>
              <p:nvPr/>
            </p:nvSpPr>
            <p:spPr>
              <a:xfrm>
                <a:off x="1499937" y="5756186"/>
                <a:ext cx="614412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Because no elementary antiderivative exists,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erf</m:t>
                    </m:r>
                    <m:r>
                      <a:rPr lang="en-US" sz="16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600" dirty="0"/>
                  <a:t>can only be </a:t>
                </a:r>
                <a:r>
                  <a:rPr lang="en-US" sz="1600" i="1" dirty="0"/>
                  <a:t>estimated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numerically</a:t>
                </a:r>
                <a:r>
                  <a:rPr lang="en-US" sz="1600" dirty="0"/>
                  <a:t>, which is sad because the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Standard Normal Distribution</a:t>
                </a:r>
                <a:r>
                  <a:rPr lang="en-US" sz="1600" dirty="0"/>
                  <a:t> is at the heart of the </a:t>
                </a:r>
                <a:r>
                  <a:rPr lang="en-US" sz="1600" b="1" dirty="0"/>
                  <a:t>Central Limit Theorem </a:t>
                </a:r>
                <a:r>
                  <a:rPr lang="en-US" sz="1600" dirty="0"/>
                  <a:t>(CLT)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05E704-FDB6-4DF5-8092-487527247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937" y="5756186"/>
                <a:ext cx="6144126" cy="830997"/>
              </a:xfrm>
              <a:prstGeom prst="rect">
                <a:avLst/>
              </a:prstGeom>
              <a:blipFill>
                <a:blip r:embed="rId8"/>
                <a:stretch>
                  <a:fillRect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30FB95B-687F-6FA4-0A40-7C1050D2A0F2}"/>
              </a:ext>
            </a:extLst>
          </p:cNvPr>
          <p:cNvGrpSpPr/>
          <p:nvPr/>
        </p:nvGrpSpPr>
        <p:grpSpPr>
          <a:xfrm>
            <a:off x="7355305" y="4318032"/>
            <a:ext cx="1448803" cy="1903220"/>
            <a:chOff x="7355305" y="4237822"/>
            <a:chExt cx="1448803" cy="19032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CA289BE-8A1B-3CFF-C311-CC7EFBB9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0598" y="4237822"/>
              <a:ext cx="1138216" cy="13840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1C323F-929F-E94B-2852-9E532BDD66E7}"/>
                </a:ext>
              </a:extLst>
            </p:cNvPr>
            <p:cNvSpPr txBox="1"/>
            <p:nvPr/>
          </p:nvSpPr>
          <p:spPr>
            <a:xfrm>
              <a:off x="7355305" y="5617822"/>
              <a:ext cx="1448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Joseph Liouville</a:t>
              </a:r>
            </a:p>
            <a:p>
              <a:pPr algn="ctr"/>
              <a:r>
                <a:rPr lang="en-US" sz="1400" dirty="0"/>
                <a:t>(1809-1882)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3D4E994-D945-AAAF-F28D-15172AE2853D}"/>
              </a:ext>
            </a:extLst>
          </p:cNvPr>
          <p:cNvSpPr txBox="1"/>
          <p:nvPr/>
        </p:nvSpPr>
        <p:spPr>
          <a:xfrm>
            <a:off x="424349" y="4806950"/>
            <a:ext cx="1930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Liouville’s Theorem </a:t>
            </a:r>
            <a:r>
              <a:rPr lang="en-US" sz="1600" dirty="0">
                <a:solidFill>
                  <a:srgbClr val="0070C0"/>
                </a:solidFill>
              </a:rPr>
              <a:t>(Differential Algebra)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5A9F7-F649-CC7D-2D4E-CA57BC529BAD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Cumulative Distribution Function (CDF)</a:t>
            </a:r>
          </a:p>
        </p:txBody>
      </p:sp>
    </p:spTree>
    <p:extLst>
      <p:ext uri="{BB962C8B-B14F-4D97-AF65-F5344CB8AC3E}">
        <p14:creationId xmlns:p14="http://schemas.microsoft.com/office/powerpoint/2010/main" val="293173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Cumulative Distribution Function (CDF)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60891D-7866-9346-641A-7EBD2D8CFE5B}"/>
              </a:ext>
            </a:extLst>
          </p:cNvPr>
          <p:cNvSpPr txBox="1"/>
          <p:nvPr/>
        </p:nvSpPr>
        <p:spPr>
          <a:xfrm>
            <a:off x="1167033" y="629107"/>
            <a:ext cx="680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Normal Cumulative Distribution Function (CDF)</a:t>
            </a:r>
          </a:p>
        </p:txBody>
      </p:sp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1B74B0F-68CD-C268-FE68-583250DD62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10" y="1556106"/>
            <a:ext cx="6152381" cy="4386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mc_std_normal.py</a:t>
            </a:r>
            <a:endParaRPr lang="en-US" sz="32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B4CDD-09DF-16BE-DBA5-03ED14C0A18F}"/>
                  </a:ext>
                </a:extLst>
              </p:cNvPr>
              <p:cNvSpPr txBox="1"/>
              <p:nvPr/>
            </p:nvSpPr>
            <p:spPr>
              <a:xfrm>
                <a:off x="6410572" y="1296571"/>
                <a:ext cx="1722586" cy="59695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2B4CDD-09DF-16BE-DBA5-03ED14C0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72" y="1296571"/>
                <a:ext cx="1722586" cy="596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DE71D-DCC0-86B6-B38A-1DB9F89C0448}"/>
              </a:ext>
            </a:extLst>
          </p:cNvPr>
          <p:cNvGrpSpPr/>
          <p:nvPr/>
        </p:nvGrpSpPr>
        <p:grpSpPr>
          <a:xfrm>
            <a:off x="7527703" y="193966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2C15C4-562F-84BB-B23D-635F23C3D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1EA5A9-759A-3596-382A-F685FA5312D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E1F0C5-334C-9263-9C25-9A858258DB08}"/>
              </a:ext>
            </a:extLst>
          </p:cNvPr>
          <p:cNvGrpSpPr/>
          <p:nvPr/>
        </p:nvGrpSpPr>
        <p:grpSpPr>
          <a:xfrm>
            <a:off x="3108102" y="2709942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FD4C0D6-8988-CF6C-E30C-048A6812D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EE0C70-972E-FFC5-1B07-76EDAF6B63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F3D3E5-193B-FE1A-4968-FD9B62D48C7D}"/>
              </a:ext>
            </a:extLst>
          </p:cNvPr>
          <p:cNvGrpSpPr/>
          <p:nvPr/>
        </p:nvGrpSpPr>
        <p:grpSpPr>
          <a:xfrm>
            <a:off x="6156108" y="3372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3D5A3-1DA6-2CF6-CE4B-4559FBD8651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A02978-94B5-41AD-0324-027E9C279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5A8962-B7AC-4ED6-089B-2AB3542645C5}"/>
              </a:ext>
            </a:extLst>
          </p:cNvPr>
          <p:cNvGrpSpPr/>
          <p:nvPr/>
        </p:nvGrpSpPr>
        <p:grpSpPr>
          <a:xfrm>
            <a:off x="3024186" y="388471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8565B9-112F-DE87-2624-AA2D946F6C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48575C-59B1-C697-8BC1-D40E26CA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2F7D23-8939-D44A-1C83-716EE5290BCE}"/>
              </a:ext>
            </a:extLst>
          </p:cNvPr>
          <p:cNvSpPr txBox="1"/>
          <p:nvPr/>
        </p:nvSpPr>
        <p:spPr>
          <a:xfrm>
            <a:off x="4036086" y="3831837"/>
            <a:ext cx="234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</a:t>
            </a:r>
            <a:r>
              <a:rPr lang="en-US" sz="1400" dirty="0">
                <a:solidFill>
                  <a:srgbClr val="7030A0"/>
                </a:solidFill>
              </a:rPr>
              <a:t> is the distance </a:t>
            </a:r>
            <a:r>
              <a:rPr lang="en-US" sz="1400" u="sng" dirty="0">
                <a:solidFill>
                  <a:srgbClr val="7030A0"/>
                </a:solidFill>
              </a:rPr>
              <a:t>from</a:t>
            </a:r>
            <a:r>
              <a:rPr lang="en-US" sz="1400" dirty="0">
                <a:solidFill>
                  <a:srgbClr val="7030A0"/>
                </a:solidFill>
              </a:rPr>
              <a:t> the random point </a:t>
            </a:r>
            <a:r>
              <a:rPr lang="en-US" sz="1400" i="1" dirty="0">
                <a:solidFill>
                  <a:srgbClr val="7030A0"/>
                </a:solidFill>
              </a:rPr>
              <a:t>y</a:t>
            </a:r>
            <a:r>
              <a:rPr lang="en-US" sz="1400" dirty="0">
                <a:solidFill>
                  <a:srgbClr val="7030A0"/>
                </a:solidFill>
              </a:rPr>
              <a:t> </a:t>
            </a:r>
            <a:r>
              <a:rPr lang="en-US" sz="1400" u="sng" dirty="0">
                <a:solidFill>
                  <a:srgbClr val="7030A0"/>
                </a:solidFill>
              </a:rPr>
              <a:t>to</a:t>
            </a:r>
            <a:r>
              <a:rPr lang="en-US" sz="1400" dirty="0">
                <a:solidFill>
                  <a:srgbClr val="7030A0"/>
                </a:solidFill>
              </a:rPr>
              <a:t> the curve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86AACC-8B20-45B6-E673-775D2404F675}"/>
              </a:ext>
            </a:extLst>
          </p:cNvPr>
          <p:cNvGrpSpPr/>
          <p:nvPr/>
        </p:nvGrpSpPr>
        <p:grpSpPr>
          <a:xfrm>
            <a:off x="3589371" y="434601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8BF9F6-D636-D790-8C8E-B7E679F717D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70415C4-ED4C-407D-E304-E838C792D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3A9DFE-2CC7-3820-B7FD-090EE0B93E57}"/>
              </a:ext>
            </a:extLst>
          </p:cNvPr>
          <p:cNvGrpSpPr/>
          <p:nvPr/>
        </p:nvGrpSpPr>
        <p:grpSpPr>
          <a:xfrm>
            <a:off x="3589371" y="469377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AF15CF-A06A-7B2C-64C7-502CB1F5A4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2C9629-2D7F-2D4A-AC2A-9EFC10AB5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ED849B-8C7E-F348-7062-DE622DE41FFF}"/>
              </a:ext>
            </a:extLst>
          </p:cNvPr>
          <p:cNvGrpSpPr/>
          <p:nvPr/>
        </p:nvGrpSpPr>
        <p:grpSpPr>
          <a:xfrm>
            <a:off x="3845207" y="521207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25F8A9-7E11-1997-C9A5-E80B85800B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DFCA014-077F-202E-C21E-EC08173B04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0636C2-181F-DD20-F7CA-5AE22888953B}"/>
              </a:ext>
            </a:extLst>
          </p:cNvPr>
          <p:cNvGrpSpPr/>
          <p:nvPr/>
        </p:nvGrpSpPr>
        <p:grpSpPr>
          <a:xfrm>
            <a:off x="5773726" y="540113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6E68C6-4B3C-A023-01DA-146E109FC1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FF5AAA-DCBE-2C93-0CCB-C6D036FFA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608AA4-777C-0428-D6C0-602EB1772189}"/>
              </a:ext>
            </a:extLst>
          </p:cNvPr>
          <p:cNvGrpSpPr/>
          <p:nvPr/>
        </p:nvGrpSpPr>
        <p:grpSpPr>
          <a:xfrm>
            <a:off x="5920485" y="560234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C03E4A-5299-2F7B-8796-FBE9E04F0D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60881A5-BDC8-0BD7-3218-64543F84D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5CD62-76A9-8C14-3743-F2AC9F41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05036-308E-4DCE-101E-8AA0C390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09" y="1301848"/>
            <a:ext cx="6488782" cy="51910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F6127-2552-2ABB-8010-9583BD38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67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19237E-6157-C58F-9C84-54F79AAF14D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A5806-5064-860B-02FC-1994D58B4B4F}"/>
              </a:ext>
            </a:extLst>
          </p:cNvPr>
          <p:cNvSpPr txBox="1"/>
          <p:nvPr/>
        </p:nvSpPr>
        <p:spPr>
          <a:xfrm>
            <a:off x="7920524" y="4669216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FEA27-7DB4-6FF0-CE2F-7F6802E97220}"/>
              </a:ext>
            </a:extLst>
          </p:cNvPr>
          <p:cNvSpPr txBox="1"/>
          <p:nvPr/>
        </p:nvSpPr>
        <p:spPr>
          <a:xfrm>
            <a:off x="2242082" y="1814358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682A1-C0A8-896D-26AE-7F510562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92" y="3199267"/>
            <a:ext cx="1666920" cy="11034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08247B-3A23-090D-E09D-870075D11CA5}"/>
              </a:ext>
            </a:extLst>
          </p:cNvPr>
          <p:cNvSpPr/>
          <p:nvPr/>
        </p:nvSpPr>
        <p:spPr>
          <a:xfrm>
            <a:off x="5921485" y="3995120"/>
            <a:ext cx="1560333" cy="2721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68DE26-0FB9-6288-6491-43514E7F4794}"/>
              </a:ext>
            </a:extLst>
          </p:cNvPr>
          <p:cNvCxnSpPr>
            <a:cxnSpLocks/>
          </p:cNvCxnSpPr>
          <p:nvPr/>
        </p:nvCxnSpPr>
        <p:spPr>
          <a:xfrm flipV="1">
            <a:off x="3942683" y="3015253"/>
            <a:ext cx="0" cy="32342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5AA88B-0E0E-F831-CD3B-0667F5EF6057}"/>
              </a:ext>
            </a:extLst>
          </p:cNvPr>
          <p:cNvCxnSpPr>
            <a:cxnSpLocks/>
          </p:cNvCxnSpPr>
          <p:nvPr/>
        </p:nvCxnSpPr>
        <p:spPr>
          <a:xfrm flipV="1">
            <a:off x="5464253" y="3015253"/>
            <a:ext cx="0" cy="32342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8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</a:t>
            </a:r>
            <a:r>
              <a:rPr lang="en-US" sz="2000" b="1" dirty="0"/>
              <a:t>aggregate </a:t>
            </a:r>
            <a:r>
              <a:rPr lang="en-US" sz="2000" b="1" i="1" dirty="0"/>
              <a:t>ensemble</a:t>
            </a:r>
            <a:r>
              <a:rPr lang="en-US" sz="2000" b="1" dirty="0"/>
              <a:t> behavior </a:t>
            </a:r>
            <a:r>
              <a:rPr lang="en-US" sz="2000" dirty="0"/>
              <a:t>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Location within the </a:t>
            </a:r>
            <a:r>
              <a:rPr lang="en-US" sz="2000" b="1" dirty="0">
                <a:solidFill>
                  <a:srgbClr val="7030A0"/>
                </a:solidFill>
              </a:rPr>
              <a:t>shape</a:t>
            </a:r>
            <a:r>
              <a:rPr lang="en-US" sz="2000" dirty="0"/>
              <a:t>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</a:t>
            </a:r>
            <a:r>
              <a:rPr lang="en-US" sz="2400" b="1" kern="0" noProof="0" dirty="0">
                <a:solidFill>
                  <a:srgbClr val="0070C0"/>
                </a:solidFill>
              </a:rPr>
              <a:t>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(Fair) Sampling in a Circle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We could pick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random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radius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a </a:t>
                </a:r>
                <a:r>
                  <a:rPr lang="en-US" sz="2000" b="1" dirty="0"/>
                  <a:t>random angle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then convert those polar coordinates to Cartesian coordinates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000" dirty="0"/>
                  <a:t>Using this approach, we would never waste time picking random dots </a:t>
                </a:r>
                <a:r>
                  <a:rPr lang="en-US" sz="2000" b="1" dirty="0"/>
                  <a:t>that fall outside of the circle</a:t>
                </a:r>
                <a:r>
                  <a:rPr lang="en-US" sz="2000" dirty="0"/>
                  <a:t> which might happen if we picked random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pairs of Cartesian coordinates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However, we must still ensure the random sample points are distributed </a:t>
                </a:r>
                <a:r>
                  <a:rPr lang="en-US" sz="2400" i="1" dirty="0"/>
                  <a:t>uniformly</a:t>
                </a:r>
                <a:r>
                  <a:rPr lang="en-US" sz="2400" dirty="0"/>
                  <a:t>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681" r="-155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BB66F-7A54-B5F6-C566-8222616E8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351C47-08A7-8B77-3FCD-A163F020CD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05" y="1549430"/>
            <a:ext cx="4314591" cy="4456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2C881-DD79-2066-FBA1-678F90B5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28BB5-FA43-608D-DB4B-4089C6D5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B80B42-EC95-E82C-4E68-5E8C04743F3A}"/>
              </a:ext>
            </a:extLst>
          </p:cNvPr>
          <p:cNvGrpSpPr/>
          <p:nvPr/>
        </p:nvGrpSpPr>
        <p:grpSpPr>
          <a:xfrm>
            <a:off x="3936494" y="3276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744A22-FDE1-A0E4-0113-AD757F4B3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07E648-FC4B-DEC7-9641-612D5D4369B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A21785-25B0-FE2D-6ABA-656161EEDCB7}"/>
              </a:ext>
            </a:extLst>
          </p:cNvPr>
          <p:cNvGrpSpPr/>
          <p:nvPr/>
        </p:nvGrpSpPr>
        <p:grpSpPr>
          <a:xfrm>
            <a:off x="6230597" y="349500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25EC671-A423-F05E-18DF-E04E944BF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E95488-5225-D747-DC10-F313E1562A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B5FEC5-16DE-D94B-6278-A56B19B71A4B}"/>
              </a:ext>
            </a:extLst>
          </p:cNvPr>
          <p:cNvGrpSpPr/>
          <p:nvPr/>
        </p:nvGrpSpPr>
        <p:grpSpPr>
          <a:xfrm>
            <a:off x="5001450" y="371175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C13FE-B8FF-730F-06CE-4B9ACA0BA9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A2CDF1-531F-F264-26C0-310B6F65B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94963D-14A6-59AD-2E13-3577BDBB33B7}"/>
              </a:ext>
            </a:extLst>
          </p:cNvPr>
          <p:cNvGrpSpPr/>
          <p:nvPr/>
        </p:nvGrpSpPr>
        <p:grpSpPr>
          <a:xfrm>
            <a:off x="4629668" y="401244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98E3F5-9EC0-C7A4-C391-64F9186555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EAE94A-DE6B-B9FA-A92D-E2BD5FC8E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09237A-CD76-E4A8-A98A-5FCDA3770418}"/>
              </a:ext>
            </a:extLst>
          </p:cNvPr>
          <p:cNvGrpSpPr/>
          <p:nvPr/>
        </p:nvGrpSpPr>
        <p:grpSpPr>
          <a:xfrm>
            <a:off x="6013990" y="4586802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D7419E-F0D1-6F6F-2713-1E038C53794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3CB2DF-28F5-6A53-C927-3E99070EA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6A7696-70CB-E83F-474E-BA977E0E4F9F}"/>
              </a:ext>
            </a:extLst>
          </p:cNvPr>
          <p:cNvGrpSpPr/>
          <p:nvPr/>
        </p:nvGrpSpPr>
        <p:grpSpPr>
          <a:xfrm>
            <a:off x="5731076" y="5230396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E0926C-E4B6-3890-48E5-CC73D68EDD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09C5440-C0A5-3AA1-E852-BDB81D0F1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03A6D-3864-54C9-ED45-0538AAC73E14}"/>
              </a:ext>
            </a:extLst>
          </p:cNvPr>
          <p:cNvGrpSpPr/>
          <p:nvPr/>
        </p:nvGrpSpPr>
        <p:grpSpPr>
          <a:xfrm>
            <a:off x="5316291" y="479689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E95357-19B8-083D-1DB7-71BE619C9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2237F0-BF51-195B-EB26-01AF58645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1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ED85A-513F-7181-8668-C93A9C29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4495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0FE15AC-A9EC-6066-F715-3BD029180AB0}"/>
              </a:ext>
            </a:extLst>
          </p:cNvPr>
          <p:cNvSpPr/>
          <p:nvPr/>
        </p:nvSpPr>
        <p:spPr>
          <a:xfrm>
            <a:off x="1233956" y="5260589"/>
            <a:ext cx="2116393" cy="700548"/>
          </a:xfrm>
          <a:prstGeom prst="wedgeRectCallout">
            <a:avLst>
              <a:gd name="adj1" fmla="val 74002"/>
              <a:gd name="adj2" fmla="val -1492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C254D2-A78A-A2DA-207B-79794295BDA1}"/>
              </a:ext>
            </a:extLst>
          </p:cNvPr>
          <p:cNvSpPr/>
          <p:nvPr/>
        </p:nvSpPr>
        <p:spPr>
          <a:xfrm>
            <a:off x="6093501" y="2375775"/>
            <a:ext cx="2116393" cy="700548"/>
          </a:xfrm>
          <a:prstGeom prst="wedgeRectCallout">
            <a:avLst>
              <a:gd name="adj1" fmla="val -103070"/>
              <a:gd name="adj2" fmla="val 21344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fairly?</a:t>
            </a:r>
          </a:p>
        </p:txBody>
      </p:sp>
    </p:spTree>
    <p:extLst>
      <p:ext uri="{BB962C8B-B14F-4D97-AF65-F5344CB8AC3E}">
        <p14:creationId xmlns:p14="http://schemas.microsoft.com/office/powerpoint/2010/main" val="329448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(Fair) Sampling in a Circle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41C18-0658-1414-C5A8-111AB918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84" y="2188564"/>
            <a:ext cx="4133631" cy="4304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64938-9F2C-BD71-6828-A53555615FB3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https://apps.dtic.mil/sti/pdfs/ADA626479.pdf</a:t>
            </a:r>
            <a:r>
              <a:rPr lang="en-US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48FBB4-6126-5792-389E-2AD8E1072AF1}"/>
              </a:ext>
            </a:extLst>
          </p:cNvPr>
          <p:cNvGrpSpPr/>
          <p:nvPr/>
        </p:nvGrpSpPr>
        <p:grpSpPr>
          <a:xfrm>
            <a:off x="292308" y="3170579"/>
            <a:ext cx="2212876" cy="1950566"/>
            <a:chOff x="292308" y="3170579"/>
            <a:chExt cx="2212876" cy="1950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401F90-AEF8-C3C4-9FC0-C852E5C3F8B0}"/>
                    </a:ext>
                  </a:extLst>
                </p:cNvPr>
                <p:cNvSpPr txBox="1"/>
                <p:nvPr/>
              </p:nvSpPr>
              <p:spPr>
                <a:xfrm>
                  <a:off x="818491" y="3170579"/>
                  <a:ext cx="116051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9401F90-AEF8-C3C4-9FC0-C852E5C3F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91" y="3170579"/>
                  <a:ext cx="116051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236" r="-1571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633B95D-1AD4-71E3-030C-BD4019C03E94}"/>
                    </a:ext>
                  </a:extLst>
                </p:cNvPr>
                <p:cNvSpPr txBox="1"/>
                <p:nvPr/>
              </p:nvSpPr>
              <p:spPr>
                <a:xfrm>
                  <a:off x="292308" y="3643817"/>
                  <a:ext cx="2212876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The radial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area</a:t>
                  </a:r>
                  <a:r>
                    <a:rPr lang="en-US" dirty="0">
                      <a:solidFill>
                        <a:srgbClr val="7030A0"/>
                      </a:solidFill>
                    </a:rPr>
                    <a:t> of each sector is growing by a factor of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as you move away from the origin (0,0)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633B95D-1AD4-71E3-030C-BD4019C03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08" y="3643817"/>
                  <a:ext cx="2212876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2204" t="-2479" r="-4683"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1C48D7-F141-9ED6-AC38-D4243768F73A}"/>
              </a:ext>
            </a:extLst>
          </p:cNvPr>
          <p:cNvSpPr txBox="1"/>
          <p:nvPr/>
        </p:nvSpPr>
        <p:spPr>
          <a:xfrm>
            <a:off x="6695607" y="3505318"/>
            <a:ext cx="2212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Therefore, to equalize the </a:t>
            </a:r>
            <a:r>
              <a:rPr lang="en-US" b="1" i="1" dirty="0">
                <a:solidFill>
                  <a:srgbClr val="7030A0"/>
                </a:solidFill>
              </a:rPr>
              <a:t>density</a:t>
            </a:r>
            <a:r>
              <a:rPr lang="en-US" dirty="0">
                <a:solidFill>
                  <a:srgbClr val="7030A0"/>
                </a:solidFill>
              </a:rPr>
              <a:t> of each sector, we need to take the </a:t>
            </a:r>
            <a:r>
              <a:rPr lang="en-US" u="sng" dirty="0">
                <a:solidFill>
                  <a:srgbClr val="7030A0"/>
                </a:solidFill>
              </a:rPr>
              <a:t>square root</a:t>
            </a:r>
            <a:r>
              <a:rPr lang="en-US" dirty="0">
                <a:solidFill>
                  <a:srgbClr val="7030A0"/>
                </a:solidFill>
              </a:rPr>
              <a:t> of each random </a:t>
            </a:r>
            <a:r>
              <a:rPr lang="en-US" b="1" dirty="0">
                <a:solidFill>
                  <a:srgbClr val="7030A0"/>
                </a:solidFill>
              </a:rPr>
              <a:t>radius</a:t>
            </a:r>
            <a:r>
              <a:rPr lang="en-US" dirty="0">
                <a:solidFill>
                  <a:srgbClr val="7030A0"/>
                </a:solidFill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13224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DED5501E-B03E-DD55-01F6-353AD7953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49" y="1556912"/>
            <a:ext cx="4307347" cy="4449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78389B-3697-ADC4-DB69-BFE9B82DF25C}"/>
              </a:ext>
            </a:extLst>
          </p:cNvPr>
          <p:cNvGrpSpPr/>
          <p:nvPr/>
        </p:nvGrpSpPr>
        <p:grpSpPr>
          <a:xfrm>
            <a:off x="5959739" y="372780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875680-378E-2EA3-723B-F98AA5967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F6C319-EC28-F3DE-F5C6-CC4D50548F4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A5B2B1C-EA17-0CA2-15C6-86FB1F78044F}"/>
              </a:ext>
            </a:extLst>
          </p:cNvPr>
          <p:cNvSpPr/>
          <p:nvPr/>
        </p:nvSpPr>
        <p:spPr>
          <a:xfrm>
            <a:off x="3238500" y="3782147"/>
            <a:ext cx="728663" cy="228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5A2163-C39B-2A2C-F2DB-11165EFA1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64495"/>
            <a:ext cx="6114286" cy="51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circle_sampling.py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2F5BA33-76AF-67E2-6990-3F0E0FAE78CE}"/>
              </a:ext>
            </a:extLst>
          </p:cNvPr>
          <p:cNvSpPr/>
          <p:nvPr/>
        </p:nvSpPr>
        <p:spPr>
          <a:xfrm>
            <a:off x="1196481" y="5126636"/>
            <a:ext cx="2116393" cy="1229715"/>
          </a:xfrm>
          <a:prstGeom prst="wedgeRectCallout">
            <a:avLst>
              <a:gd name="adj1" fmla="val 89230"/>
              <a:gd name="adj2" fmla="val -12252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We are now sampling the circle using a uniform (fair)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6D273-9029-91D5-3C2B-C11F4D468599}"/>
              </a:ext>
            </a:extLst>
          </p:cNvPr>
          <p:cNvSpPr txBox="1"/>
          <p:nvPr/>
        </p:nvSpPr>
        <p:spPr>
          <a:xfrm>
            <a:off x="7920524" y="4669216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05-01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Create a Python program called </a:t>
            </a:r>
            <a:r>
              <a:rPr lang="en-US" sz="2400" b="1" dirty="0"/>
              <a:t>mc_exp_dist.py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On the same graph, use matplotlib to graph the PDF of this distribution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Calculate and display the absolute percent error of your estimate for this probability versus the exact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Fix the code in </a:t>
                </a:r>
                <a:r>
                  <a:rPr lang="en-US" sz="2400" b="1" dirty="0"/>
                  <a:t>sphere_sampling.py </a:t>
                </a:r>
                <a:r>
                  <a:rPr lang="en-US" sz="2400" dirty="0"/>
                  <a:t>to correct the problem where randomly sampled points across the surface of a 3D unit sphere bunch together at the north and south poles</a:t>
                </a:r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entire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2400" dirty="0"/>
                  <a:t>Consider what it is about the geometry of the sample space, as seen from the basis (perspective) of spherical coordinates, that causes the sampling "density" to deviate from a uniform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05-02 </a:t>
            </a:r>
            <a:r>
              <a:rPr lang="en-US" sz="3200" dirty="0">
                <a:latin typeface="+mn-lt"/>
              </a:rPr>
              <a:t>(hint)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9273</TotalTime>
  <Words>3290</Words>
  <Application>Microsoft Office PowerPoint</Application>
  <PresentationFormat>On-screen Show (4:3)</PresentationFormat>
  <Paragraphs>586</Paragraphs>
  <Slides>79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05 – Goals</vt:lpstr>
      <vt:lpstr>Topic 05 – Goals (cont.)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mc_circle_prng.py</vt:lpstr>
      <vt:lpstr>Run mc_circle_prng.py</vt:lpstr>
      <vt:lpstr>Monte Carlo Methods</vt:lpstr>
      <vt:lpstr>Open mc_circle_grid.py</vt:lpstr>
      <vt:lpstr>Run mc_circle_grid.py</vt:lpstr>
      <vt:lpstr>PowerPoint Presentation</vt:lpstr>
      <vt:lpstr>Monte Carlo Questions</vt:lpstr>
      <vt:lpstr>Accuracy vs. Precision</vt:lpstr>
      <vt:lpstr>Comparing “Random” Number Generators</vt:lpstr>
      <vt:lpstr>The Halton Sequence</vt:lpstr>
      <vt:lpstr>The Numba Package</vt:lpstr>
      <vt:lpstr>Open mc_circle_halton.py</vt:lpstr>
      <vt:lpstr>Run mc_circle_halton.py</vt:lpstr>
      <vt:lpstr>PowerPoint Presentation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mc_sphere.py</vt:lpstr>
      <vt:lpstr>Edit mc_sphere.py</vt:lpstr>
      <vt:lpstr>Run mc_sphere.py</vt:lpstr>
      <vt:lpstr>Open mc_hypersphere.py</vt:lpstr>
      <vt:lpstr>Run mc_hypersphere.py</vt:lpstr>
      <vt:lpstr>A Recurrence Relation</vt:lpstr>
      <vt:lpstr>A Recurrence Relation</vt:lpstr>
      <vt:lpstr>Volume via the Gamma Function</vt:lpstr>
      <vt:lpstr>Volume via the Gamma Function</vt:lpstr>
      <vt:lpstr>The SymPy Package</vt:lpstr>
      <vt:lpstr>Open mc_high_dimensions.py</vt:lpstr>
      <vt:lpstr>Run mc_high_dimensions.py</vt:lpstr>
      <vt:lpstr>Run mc_high_dimensions.py</vt:lpstr>
      <vt:lpstr>Challenges of Numerical Analysis</vt:lpstr>
      <vt:lpstr>Euler's Gamma Function</vt:lpstr>
      <vt:lpstr>PowerPoint Presentation</vt:lpstr>
      <vt:lpstr>More Monte Carlo Integration</vt:lpstr>
      <vt:lpstr>The Parabola Conic Section</vt:lpstr>
      <vt:lpstr>The Quadrature of a Parabola</vt:lpstr>
      <vt:lpstr>Open mc_parabola.py</vt:lpstr>
      <vt:lpstr>Edit mc_parabola.py</vt:lpstr>
      <vt:lpstr>Run mc_parabola.py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Probability</vt:lpstr>
      <vt:lpstr>What Should Students Learn?</vt:lpstr>
      <vt:lpstr>Uniform (Fair) Sampling in a Circle</vt:lpstr>
      <vt:lpstr>Open circle_sampling.py</vt:lpstr>
      <vt:lpstr>Run circle_sampling.py</vt:lpstr>
      <vt:lpstr>Uniform (Fair) Sampling in a Circle</vt:lpstr>
      <vt:lpstr>Edit circle_sampling.py</vt:lpstr>
      <vt:lpstr>Run circle_sampling.py</vt:lpstr>
      <vt:lpstr>Topic 05 – Now You Know…</vt:lpstr>
      <vt:lpstr>Task 05-01</vt:lpstr>
      <vt:lpstr>Task 05-02</vt:lpstr>
      <vt:lpstr>Task 05-02 (hint)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914</cp:revision>
  <cp:lastPrinted>2015-06-01T00:45:11Z</cp:lastPrinted>
  <dcterms:created xsi:type="dcterms:W3CDTF">2014-09-21T17:58:26Z</dcterms:created>
  <dcterms:modified xsi:type="dcterms:W3CDTF">2025-12-24T04:04:38Z</dcterms:modified>
</cp:coreProperties>
</file>